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70" r:id="rId4"/>
    <p:sldMasterId id="2147483678" r:id="rId5"/>
  </p:sldMasterIdLst>
  <p:notesMasterIdLst>
    <p:notesMasterId r:id="rId9"/>
  </p:notesMasterIdLst>
  <p:sldIdLst>
    <p:sldId id="397" r:id="rId6"/>
    <p:sldId id="515" r:id="rId7"/>
    <p:sldId id="516" r:id="rId8"/>
    <p:sldId id="517" r:id="rId10"/>
    <p:sldId id="518" r:id="rId11"/>
    <p:sldId id="511" r:id="rId12"/>
    <p:sldId id="412" r:id="rId13"/>
    <p:sldId id="526" r:id="rId14"/>
    <p:sldId id="453" r:id="rId15"/>
    <p:sldId id="519" r:id="rId16"/>
    <p:sldId id="534" r:id="rId17"/>
    <p:sldId id="533" r:id="rId18"/>
    <p:sldId id="525" r:id="rId19"/>
    <p:sldId id="481" r:id="rId20"/>
    <p:sldId id="529" r:id="rId21"/>
    <p:sldId id="530" r:id="rId22"/>
    <p:sldId id="482" r:id="rId23"/>
    <p:sldId id="483" r:id="rId24"/>
    <p:sldId id="503" r:id="rId25"/>
    <p:sldId id="484" r:id="rId26"/>
    <p:sldId id="504" r:id="rId27"/>
    <p:sldId id="485" r:id="rId28"/>
    <p:sldId id="486" r:id="rId29"/>
    <p:sldId id="488" r:id="rId30"/>
    <p:sldId id="532" r:id="rId31"/>
    <p:sldId id="531" r:id="rId32"/>
    <p:sldId id="527" r:id="rId33"/>
    <p:sldId id="52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A1FE64-17B7-4ECE-BD71-754BDEFB8632}">
          <p14:sldIdLst>
            <p14:sldId id="397"/>
            <p14:sldId id="515"/>
            <p14:sldId id="516"/>
            <p14:sldId id="517"/>
            <p14:sldId id="518"/>
            <p14:sldId id="511"/>
            <p14:sldId id="412"/>
            <p14:sldId id="526"/>
            <p14:sldId id="453"/>
            <p14:sldId id="519"/>
            <p14:sldId id="534"/>
            <p14:sldId id="533"/>
            <p14:sldId id="525"/>
            <p14:sldId id="481"/>
            <p14:sldId id="529"/>
            <p14:sldId id="530"/>
            <p14:sldId id="482"/>
            <p14:sldId id="483"/>
            <p14:sldId id="503"/>
            <p14:sldId id="484"/>
            <p14:sldId id="504"/>
            <p14:sldId id="485"/>
            <p14:sldId id="486"/>
            <p14:sldId id="488"/>
            <p14:sldId id="532"/>
            <p14:sldId id="531"/>
            <p14:sldId id="527"/>
            <p14:sldId id="521"/>
          </p14:sldIdLst>
        </p14:section>
        <p14:section name="无标题节" id="{5D92410E-CAF8-4FED-A86C-443D0390F3D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83"/>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2" d="100"/>
          <a:sy n="92" d="100"/>
        </p:scale>
        <p:origin x="92" y="172"/>
      </p:cViewPr>
      <p:guideLst/>
    </p:cSldViewPr>
  </p:slideViewPr>
  <p:notesTextViewPr>
    <p:cViewPr>
      <p:scale>
        <a:sx n="1" d="1"/>
        <a:sy n="1" d="1"/>
      </p:scale>
      <p:origin x="0" y="0"/>
    </p:cViewPr>
  </p:notesTextViewPr>
  <p:notesViewPr>
    <p:cSldViewPr snapToGrid="0">
      <p:cViewPr varScale="1">
        <p:scale>
          <a:sx n="67" d="100"/>
          <a:sy n="67" d="100"/>
        </p:scale>
        <p:origin x="2338"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2DAE7-1433-4BF1-83FB-1D08D997C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9F86C-26D7-4785-9FAC-20D1195F71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B71B8-E4D1-43F7-8F02-E9FF06B0C08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1" kern="1200" dirty="0">
              <a:solidFill>
                <a:srgbClr val="990000"/>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生态创新是数据库这种平台型软件的关键，而要想汇聚一个数据库的产业生态，我们光靠商用数据库的自身发展是远远不够的，我们需要一种全新的生态构建模式，开源正是给了我们这样的机会，从数据库当前的发展历程看，我们看到从</a:t>
            </a:r>
            <a:r>
              <a:rPr lang="en-US" altLang="zh-CN" dirty="0"/>
              <a:t>2020</a:t>
            </a:r>
            <a:r>
              <a:rPr lang="zh-CN" altLang="en-US" dirty="0"/>
              <a:t>年开始开源数据库的流行度首次超过了商用数据库，大家也越来越认可开源的强大能力和商业价值。而从开源的贡献度来看，我们也欣喜的看到，中国已经仅次于美国，成为全球第二大开源贡献主体，我们已经具备了从一个开源的使用者，开始向开源的参与者、主导者进阶的基础。</a:t>
            </a:r>
            <a:endParaRPr lang="en-US" altLang="zh-CN" dirty="0"/>
          </a:p>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年</a:t>
            </a:r>
            <a:r>
              <a:rPr lang="en-US" altLang="zh-CN" dirty="0"/>
              <a:t>7</a:t>
            </a:r>
            <a:r>
              <a:rPr lang="zh-CN" altLang="en-US" dirty="0"/>
              <a:t>个，</a:t>
            </a:r>
            <a:r>
              <a:rPr lang="en-US" altLang="zh-CN" dirty="0"/>
              <a:t>2021</a:t>
            </a:r>
            <a:r>
              <a:rPr lang="zh-CN" altLang="en-US" dirty="0"/>
              <a:t>年</a:t>
            </a:r>
            <a:r>
              <a:rPr lang="en-US" altLang="zh-CN" dirty="0"/>
              <a:t>20</a:t>
            </a:r>
            <a:r>
              <a:rPr lang="zh-CN" altLang="en-US" dirty="0"/>
              <a:t>个，新增</a:t>
            </a:r>
            <a:r>
              <a:rPr lang="en-US" altLang="zh-CN" dirty="0"/>
              <a:t>13</a:t>
            </a:r>
            <a:r>
              <a:rPr lang="zh-CN" altLang="en-US" dirty="0"/>
              <a:t>个；  </a:t>
            </a:r>
            <a:r>
              <a:rPr lang="en-US" altLang="zh-CN" dirty="0"/>
              <a:t>20-7/7=1.8</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B71B8-E4D1-43F7-8F02-E9FF06B0C08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image" Target="../media/image3.svg"/><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0.png"/><Relationship Id="rId3" Type="http://schemas.openxmlformats.org/officeDocument/2006/relationships/image" Target="../media/image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4.tiff"/><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16.png"/><Relationship Id="rId4" Type="http://schemas.openxmlformats.org/officeDocument/2006/relationships/image" Target="../media/image20.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22.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31" name="标题 1"/>
          <p:cNvSpPr>
            <a:spLocks noGrp="1"/>
          </p:cNvSpPr>
          <p:nvPr>
            <p:ph type="ctrTitle" hasCustomPrompt="1"/>
          </p:nvPr>
        </p:nvSpPr>
        <p:spPr>
          <a:xfrm>
            <a:off x="1531730" y="2768355"/>
            <a:ext cx="8160910" cy="701731"/>
          </a:xfrm>
          <a:prstGeom prst="rect">
            <a:avLst/>
          </a:prstGeom>
        </p:spPr>
        <p:txBody>
          <a:bodyPr anchor="ctr" anchorCtr="0">
            <a:spAutoFit/>
          </a:bodyPr>
          <a:lstStyle>
            <a:lvl1pPr algn="l">
              <a:defRPr sz="4400">
                <a:solidFill>
                  <a:schemeClr val="bg1"/>
                </a:solidFill>
                <a:latin typeface="微软雅黑" panose="020B0503020204020204" pitchFamily="34" charset="-122"/>
                <a:ea typeface="微软雅黑" panose="020B0503020204020204" pitchFamily="34" charset="-122"/>
              </a:defRPr>
            </a:lvl1pPr>
          </a:lstStyle>
          <a:p>
            <a:r>
              <a:rPr lang="zh-CN" altLang="en-US"/>
              <a:t>单击此处添加标题</a:t>
            </a:r>
            <a:endParaRPr lang="zh-CN" altLang="en-US"/>
          </a:p>
        </p:txBody>
      </p:sp>
      <p:sp>
        <p:nvSpPr>
          <p:cNvPr id="33" name="文本占位符 2"/>
          <p:cNvSpPr>
            <a:spLocks noGrp="1"/>
          </p:cNvSpPr>
          <p:nvPr>
            <p:ph type="body" idx="1" hasCustomPrompt="1"/>
          </p:nvPr>
        </p:nvSpPr>
        <p:spPr>
          <a:xfrm>
            <a:off x="1531730" y="3686034"/>
            <a:ext cx="5157787" cy="540000"/>
          </a:xfrm>
          <a:prstGeom prst="rect">
            <a:avLst/>
          </a:prstGeom>
        </p:spPr>
        <p:txBody>
          <a:bodyPr anchor="ctr" anchorCtr="0"/>
          <a:lstStyle>
            <a:lvl1pPr marL="0" indent="0">
              <a:buNone/>
              <a:defRPr sz="24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单击此处添加演讲人</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1"/>
            <a:ext cx="12192000" cy="6857999"/>
          </a:xfrm>
          <a:prstGeom prst="rect">
            <a:avLst/>
          </a:prstGeom>
        </p:spPr>
      </p:pic>
      <p:pic>
        <p:nvPicPr>
          <p:cNvPr id="8" name="图片 7"/>
          <p:cNvPicPr>
            <a:picLocks noChangeAspect="1"/>
          </p:cNvPicPr>
          <p:nvPr userDrawn="1"/>
        </p:nvPicPr>
        <p:blipFill>
          <a:blip r:embed="rId3"/>
          <a:stretch>
            <a:fillRect/>
          </a:stretch>
        </p:blipFill>
        <p:spPr>
          <a:xfrm>
            <a:off x="619873" y="407180"/>
            <a:ext cx="765783" cy="675158"/>
          </a:xfrm>
          <a:prstGeom prst="rect">
            <a:avLst/>
          </a:prstGeom>
        </p:spPr>
      </p:pic>
      <p:sp>
        <p:nvSpPr>
          <p:cNvPr id="3" name="文本占位符 2"/>
          <p:cNvSpPr>
            <a:spLocks noGrp="1"/>
          </p:cNvSpPr>
          <p:nvPr>
            <p:ph type="body" sz="quarter" idx="10" hasCustomPrompt="1"/>
          </p:nvPr>
        </p:nvSpPr>
        <p:spPr>
          <a:xfrm>
            <a:off x="619125" y="2217738"/>
            <a:ext cx="6053138" cy="1076325"/>
          </a:xfrm>
        </p:spPr>
        <p:txBody>
          <a:bodyPr>
            <a:noAutofit/>
          </a:bodyPr>
          <a:lstStyle>
            <a:lvl1pPr marL="0" indent="0">
              <a:buNone/>
              <a:defRPr sz="6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标题</a:t>
            </a:r>
            <a:endParaRPr lang="zh-CN" altLang="en-US" dirty="0"/>
          </a:p>
        </p:txBody>
      </p:sp>
      <p:sp>
        <p:nvSpPr>
          <p:cNvPr id="11" name="文本占位符 10"/>
          <p:cNvSpPr>
            <a:spLocks noGrp="1"/>
          </p:cNvSpPr>
          <p:nvPr>
            <p:ph type="body" sz="quarter" idx="11" hasCustomPrompt="1"/>
          </p:nvPr>
        </p:nvSpPr>
        <p:spPr>
          <a:xfrm>
            <a:off x="737659" y="3573993"/>
            <a:ext cx="3300942" cy="465137"/>
          </a:xfrm>
        </p:spPr>
        <p:txBody>
          <a:bodyPr>
            <a:normAutofit/>
          </a:bodyPr>
          <a:lstStyle>
            <a:lvl1pPr marL="0" indent="0">
              <a:buNone/>
              <a:defRPr sz="1600">
                <a:solidFill>
                  <a:schemeClr val="bg1"/>
                </a:solidFill>
              </a:defRPr>
            </a:lvl1pPr>
          </a:lstStyle>
          <a:p>
            <a:pPr lvl="0"/>
            <a:r>
              <a:rPr lang="zh-CN" altLang="en-US" dirty="0"/>
              <a:t>副标题</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目录-3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1812" y="-1482"/>
            <a:ext cx="6251199" cy="6858000"/>
          </a:xfrm>
          <a:prstGeom prst="rect">
            <a:avLst/>
          </a:prstGeom>
        </p:spPr>
      </p:pic>
      <p:sp>
        <p:nvSpPr>
          <p:cNvPr id="3" name="灯片编号占位符 2"/>
          <p:cNvSpPr>
            <a:spLocks noGrp="1"/>
          </p:cNvSpPr>
          <p:nvPr>
            <p:ph type="sldNum" sz="quarter" idx="10"/>
          </p:nvPr>
        </p:nvSpPr>
        <p:spPr/>
        <p:txBody>
          <a:bodyPr/>
          <a:lstStyle/>
          <a:p>
            <a:fld id="{03A97B1D-F584-444D-89FD-FA2A3E7C92CA}" type="slidenum">
              <a:rPr kumimoji="1" lang="zh-CN" altLang="en-US" smtClean="0"/>
            </a:fld>
            <a:endParaRPr kumimoji="1" lang="zh-CN" altLang="en-US" dirty="0"/>
          </a:p>
        </p:txBody>
      </p:sp>
      <p:sp>
        <p:nvSpPr>
          <p:cNvPr id="15" name="椭圆 14"/>
          <p:cNvSpPr/>
          <p:nvPr userDrawn="1"/>
        </p:nvSpPr>
        <p:spPr>
          <a:xfrm>
            <a:off x="5687538" y="866596"/>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p:cNvSpPr/>
          <p:nvPr userDrawn="1"/>
        </p:nvSpPr>
        <p:spPr>
          <a:xfrm>
            <a:off x="5712749" y="2619827"/>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p:cNvSpPr/>
          <p:nvPr userDrawn="1"/>
        </p:nvSpPr>
        <p:spPr>
          <a:xfrm>
            <a:off x="5712749" y="4501949"/>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p:cNvPicPr>
            <a:picLocks noChangeAspect="1"/>
          </p:cNvPicPr>
          <p:nvPr userDrawn="1"/>
        </p:nvPicPr>
        <p:blipFill>
          <a:blip r:embed="rId3"/>
          <a:stretch>
            <a:fillRect/>
          </a:stretch>
        </p:blipFill>
        <p:spPr>
          <a:xfrm>
            <a:off x="619873" y="407180"/>
            <a:ext cx="765783" cy="675158"/>
          </a:xfrm>
          <a:prstGeom prst="rect">
            <a:avLst/>
          </a:prstGeom>
        </p:spPr>
      </p:pic>
      <p:sp>
        <p:nvSpPr>
          <p:cNvPr id="24" name="文本占位符 23"/>
          <p:cNvSpPr>
            <a:spLocks noGrp="1"/>
          </p:cNvSpPr>
          <p:nvPr>
            <p:ph type="body" sz="quarter" idx="11" hasCustomPrompt="1"/>
          </p:nvPr>
        </p:nvSpPr>
        <p:spPr>
          <a:xfrm>
            <a:off x="7213599" y="1082338"/>
            <a:ext cx="4140199" cy="509588"/>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6" name="文本占位符 25"/>
          <p:cNvSpPr>
            <a:spLocks noGrp="1"/>
          </p:cNvSpPr>
          <p:nvPr>
            <p:ph type="body" sz="quarter" idx="12" hasCustomPrompt="1"/>
          </p:nvPr>
        </p:nvSpPr>
        <p:spPr>
          <a:xfrm>
            <a:off x="7213599" y="2878699"/>
            <a:ext cx="4139915" cy="53340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9" name="文本占位符 28"/>
          <p:cNvSpPr>
            <a:spLocks noGrp="1"/>
          </p:cNvSpPr>
          <p:nvPr>
            <p:ph type="body" sz="quarter" idx="13" hasCustomPrompt="1"/>
          </p:nvPr>
        </p:nvSpPr>
        <p:spPr>
          <a:xfrm>
            <a:off x="7213599" y="4698872"/>
            <a:ext cx="4140200" cy="508134"/>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41" name="文本占位符 40"/>
          <p:cNvSpPr>
            <a:spLocks noGrp="1"/>
          </p:cNvSpPr>
          <p:nvPr>
            <p:ph type="body" sz="quarter" idx="17" hasCustomPrompt="1"/>
          </p:nvPr>
        </p:nvSpPr>
        <p:spPr>
          <a:xfrm>
            <a:off x="5819633" y="1082338"/>
            <a:ext cx="722249" cy="509588"/>
          </a:xfrm>
          <a:ln>
            <a:noFill/>
          </a:ln>
        </p:spPr>
        <p:txBody>
          <a:bodyPr>
            <a:noAutofit/>
          </a:bodyPr>
          <a:lstStyle>
            <a:lvl1pPr marL="0" indent="0">
              <a:buNone/>
              <a:defRPr sz="3200">
                <a:solidFill>
                  <a:schemeClr val="bg1"/>
                </a:solidFill>
              </a:defRPr>
            </a:lvl1pPr>
            <a:lvl2pPr>
              <a:defRPr sz="900"/>
            </a:lvl2pPr>
            <a:lvl3pPr>
              <a:defRPr sz="900"/>
            </a:lvl3pPr>
            <a:lvl4pPr>
              <a:defRPr sz="900"/>
            </a:lvl4pPr>
            <a:lvl5pPr>
              <a:defRPr sz="900"/>
            </a:lvl5pPr>
          </a:lstStyle>
          <a:p>
            <a:pPr lvl="0"/>
            <a:r>
              <a:rPr lang="en-US" altLang="zh-CN" dirty="0"/>
              <a:t>01</a:t>
            </a:r>
            <a:endParaRPr lang="zh-CN" altLang="en-US" dirty="0"/>
          </a:p>
        </p:txBody>
      </p:sp>
      <p:sp>
        <p:nvSpPr>
          <p:cNvPr id="43" name="文本占位符 42"/>
          <p:cNvSpPr>
            <a:spLocks noGrp="1"/>
          </p:cNvSpPr>
          <p:nvPr>
            <p:ph type="body" sz="quarter" idx="18" hasCustomPrompt="1"/>
          </p:nvPr>
        </p:nvSpPr>
        <p:spPr>
          <a:xfrm>
            <a:off x="5837628" y="2827631"/>
            <a:ext cx="635000" cy="525462"/>
          </a:xfrm>
        </p:spPr>
        <p:txBody>
          <a:bodyPr>
            <a:noAutofit/>
          </a:bodyPr>
          <a:lstStyle>
            <a:lvl1pPr marL="0" indent="0">
              <a:buNone/>
              <a:defRPr sz="3200">
                <a:solidFill>
                  <a:schemeClr val="bg1"/>
                </a:solidFill>
              </a:defRPr>
            </a:lvl1pPr>
          </a:lstStyle>
          <a:p>
            <a:pPr lvl="0"/>
            <a:r>
              <a:rPr lang="en-US" altLang="zh-CN" dirty="0"/>
              <a:t>02</a:t>
            </a:r>
            <a:endParaRPr lang="zh-CN" altLang="en-US" dirty="0"/>
          </a:p>
        </p:txBody>
      </p:sp>
      <p:sp>
        <p:nvSpPr>
          <p:cNvPr id="45" name="文本占位符 44"/>
          <p:cNvSpPr>
            <a:spLocks noGrp="1"/>
          </p:cNvSpPr>
          <p:nvPr>
            <p:ph type="body" sz="quarter" idx="19" hasCustomPrompt="1"/>
          </p:nvPr>
        </p:nvSpPr>
        <p:spPr>
          <a:xfrm>
            <a:off x="5854111" y="4681939"/>
            <a:ext cx="714375" cy="508000"/>
          </a:xfrm>
        </p:spPr>
        <p:txBody>
          <a:bodyPr>
            <a:noAutofit/>
          </a:bodyPr>
          <a:lstStyle>
            <a:lvl1pPr marL="0" indent="0">
              <a:buNone/>
              <a:defRPr sz="3200">
                <a:solidFill>
                  <a:schemeClr val="bg1"/>
                </a:solidFill>
              </a:defRPr>
            </a:lvl1pPr>
          </a:lstStyle>
          <a:p>
            <a:pPr lvl="0"/>
            <a:r>
              <a:rPr lang="en-US" altLang="zh-CN" dirty="0"/>
              <a:t>03</a:t>
            </a:r>
            <a:endParaRPr lang="zh-CN" altLang="en-US" dirty="0"/>
          </a:p>
        </p:txBody>
      </p:sp>
      <p:sp>
        <p:nvSpPr>
          <p:cNvPr id="51" name="文本占位符 50"/>
          <p:cNvSpPr>
            <a:spLocks noGrp="1"/>
          </p:cNvSpPr>
          <p:nvPr>
            <p:ph type="body" sz="quarter" idx="22" hasCustomPrompt="1"/>
          </p:nvPr>
        </p:nvSpPr>
        <p:spPr>
          <a:xfrm>
            <a:off x="1276297" y="3597543"/>
            <a:ext cx="3876673" cy="1007271"/>
          </a:xfrm>
        </p:spPr>
        <p:txBody>
          <a:bodyPr>
            <a:normAutofit/>
          </a:bodyPr>
          <a:lstStyle>
            <a:lvl1pPr marL="0" indent="0">
              <a:buNone/>
              <a:defRPr sz="1800">
                <a:solidFill>
                  <a:schemeClr val="bg1"/>
                </a:solidFill>
              </a:defRPr>
            </a:lvl1pPr>
          </a:lstStyle>
          <a:p>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endParaRPr kumimoji="1" lang="zh-CN" altLang="en-US" dirty="0">
              <a:solidFill>
                <a:schemeClr val="bg1"/>
              </a:solidFill>
            </a:endParaRPr>
          </a:p>
        </p:txBody>
      </p:sp>
      <p:sp>
        <p:nvSpPr>
          <p:cNvPr id="61" name="文本占位符 60"/>
          <p:cNvSpPr>
            <a:spLocks noGrp="1"/>
          </p:cNvSpPr>
          <p:nvPr>
            <p:ph type="body" sz="quarter" idx="23" hasCustomPrompt="1"/>
          </p:nvPr>
        </p:nvSpPr>
        <p:spPr>
          <a:xfrm>
            <a:off x="1288914" y="1969693"/>
            <a:ext cx="2990850" cy="1201738"/>
          </a:xfrm>
        </p:spPr>
        <p:txBody>
          <a:bodyPr>
            <a:normAutofit/>
          </a:bodyPr>
          <a:lstStyle>
            <a:lvl1pPr marL="0" indent="0">
              <a:buNone/>
              <a:defRPr sz="3200" b="1">
                <a:solidFill>
                  <a:schemeClr val="bg1"/>
                </a:solidFill>
              </a:defRPr>
            </a:lvl1pPr>
          </a:lstStyle>
          <a:p>
            <a:pPr lvl="0"/>
            <a:r>
              <a:rPr lang="en-US" altLang="zh-CN" dirty="0"/>
              <a:t>CONTENT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目录-4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1812" y="-1482"/>
            <a:ext cx="6251199" cy="6858000"/>
          </a:xfrm>
          <a:prstGeom prst="rect">
            <a:avLst/>
          </a:prstGeom>
        </p:spPr>
      </p:pic>
      <p:sp>
        <p:nvSpPr>
          <p:cNvPr id="3" name="灯片编号占位符 2"/>
          <p:cNvSpPr>
            <a:spLocks noGrp="1"/>
          </p:cNvSpPr>
          <p:nvPr>
            <p:ph type="sldNum" sz="quarter" idx="10"/>
          </p:nvPr>
        </p:nvSpPr>
        <p:spPr/>
        <p:txBody>
          <a:bodyPr/>
          <a:lstStyle/>
          <a:p>
            <a:fld id="{03A97B1D-F584-444D-89FD-FA2A3E7C92CA}" type="slidenum">
              <a:rPr kumimoji="1" lang="zh-CN" altLang="en-US" smtClean="0"/>
            </a:fld>
            <a:endParaRPr kumimoji="1" lang="zh-CN" altLang="en-US" dirty="0"/>
          </a:p>
        </p:txBody>
      </p:sp>
      <p:sp>
        <p:nvSpPr>
          <p:cNvPr id="15" name="椭圆 14"/>
          <p:cNvSpPr/>
          <p:nvPr userDrawn="1"/>
        </p:nvSpPr>
        <p:spPr>
          <a:xfrm>
            <a:off x="5687538" y="866596"/>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p:cNvSpPr/>
          <p:nvPr userDrawn="1"/>
        </p:nvSpPr>
        <p:spPr>
          <a:xfrm>
            <a:off x="5712749" y="2230360"/>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p:cNvSpPr/>
          <p:nvPr userDrawn="1"/>
        </p:nvSpPr>
        <p:spPr>
          <a:xfrm>
            <a:off x="5712749" y="3663743"/>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p:cNvSpPr/>
          <p:nvPr userDrawn="1"/>
        </p:nvSpPr>
        <p:spPr>
          <a:xfrm>
            <a:off x="5712749" y="5097127"/>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p:cNvPicPr>
            <a:picLocks noChangeAspect="1"/>
          </p:cNvPicPr>
          <p:nvPr userDrawn="1"/>
        </p:nvPicPr>
        <p:blipFill>
          <a:blip r:embed="rId3"/>
          <a:stretch>
            <a:fillRect/>
          </a:stretch>
        </p:blipFill>
        <p:spPr>
          <a:xfrm>
            <a:off x="619873" y="407180"/>
            <a:ext cx="765783" cy="675158"/>
          </a:xfrm>
          <a:prstGeom prst="rect">
            <a:avLst/>
          </a:prstGeom>
        </p:spPr>
      </p:pic>
      <p:sp>
        <p:nvSpPr>
          <p:cNvPr id="24" name="文本占位符 23"/>
          <p:cNvSpPr>
            <a:spLocks noGrp="1"/>
          </p:cNvSpPr>
          <p:nvPr>
            <p:ph type="body" sz="quarter" idx="11" hasCustomPrompt="1"/>
          </p:nvPr>
        </p:nvSpPr>
        <p:spPr>
          <a:xfrm>
            <a:off x="7213600" y="1082338"/>
            <a:ext cx="4140199" cy="509588"/>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6" name="文本占位符 25"/>
          <p:cNvSpPr>
            <a:spLocks noGrp="1"/>
          </p:cNvSpPr>
          <p:nvPr>
            <p:ph type="body" sz="quarter" idx="12" hasCustomPrompt="1"/>
          </p:nvPr>
        </p:nvSpPr>
        <p:spPr>
          <a:xfrm>
            <a:off x="7213884" y="2434195"/>
            <a:ext cx="4139915" cy="53340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9" name="文本占位符 28"/>
          <p:cNvSpPr>
            <a:spLocks noGrp="1"/>
          </p:cNvSpPr>
          <p:nvPr>
            <p:ph type="body" sz="quarter" idx="13" hasCustomPrompt="1"/>
          </p:nvPr>
        </p:nvSpPr>
        <p:spPr>
          <a:xfrm>
            <a:off x="7213599" y="3860666"/>
            <a:ext cx="4140200" cy="508134"/>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31" name="文本占位符 30"/>
          <p:cNvSpPr>
            <a:spLocks noGrp="1"/>
          </p:cNvSpPr>
          <p:nvPr>
            <p:ph type="body" sz="quarter" idx="14" hasCustomPrompt="1"/>
          </p:nvPr>
        </p:nvSpPr>
        <p:spPr>
          <a:xfrm>
            <a:off x="7213884" y="5348311"/>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41" name="文本占位符 40"/>
          <p:cNvSpPr>
            <a:spLocks noGrp="1"/>
          </p:cNvSpPr>
          <p:nvPr>
            <p:ph type="body" sz="quarter" idx="17" hasCustomPrompt="1"/>
          </p:nvPr>
        </p:nvSpPr>
        <p:spPr>
          <a:xfrm>
            <a:off x="5819633" y="1082338"/>
            <a:ext cx="722249" cy="509588"/>
          </a:xfrm>
          <a:ln>
            <a:noFill/>
          </a:ln>
        </p:spPr>
        <p:txBody>
          <a:bodyPr>
            <a:noAutofit/>
          </a:bodyPr>
          <a:lstStyle>
            <a:lvl1pPr marL="0" indent="0">
              <a:buNone/>
              <a:defRPr sz="3200">
                <a:solidFill>
                  <a:schemeClr val="bg1"/>
                </a:solidFill>
              </a:defRPr>
            </a:lvl1pPr>
            <a:lvl2pPr>
              <a:defRPr sz="900"/>
            </a:lvl2pPr>
            <a:lvl3pPr>
              <a:defRPr sz="900"/>
            </a:lvl3pPr>
            <a:lvl4pPr>
              <a:defRPr sz="900"/>
            </a:lvl4pPr>
            <a:lvl5pPr>
              <a:defRPr sz="900"/>
            </a:lvl5pPr>
          </a:lstStyle>
          <a:p>
            <a:pPr lvl="0"/>
            <a:r>
              <a:rPr lang="en-US" altLang="zh-CN" dirty="0"/>
              <a:t>01</a:t>
            </a:r>
            <a:endParaRPr lang="zh-CN" altLang="en-US" dirty="0"/>
          </a:p>
        </p:txBody>
      </p:sp>
      <p:sp>
        <p:nvSpPr>
          <p:cNvPr id="43" name="文本占位符 42"/>
          <p:cNvSpPr>
            <a:spLocks noGrp="1"/>
          </p:cNvSpPr>
          <p:nvPr>
            <p:ph type="body" sz="quarter" idx="18" hasCustomPrompt="1"/>
          </p:nvPr>
        </p:nvSpPr>
        <p:spPr>
          <a:xfrm>
            <a:off x="5837628" y="2438164"/>
            <a:ext cx="635000" cy="525462"/>
          </a:xfrm>
        </p:spPr>
        <p:txBody>
          <a:bodyPr>
            <a:noAutofit/>
          </a:bodyPr>
          <a:lstStyle>
            <a:lvl1pPr marL="0" indent="0">
              <a:buNone/>
              <a:defRPr sz="3200">
                <a:solidFill>
                  <a:schemeClr val="bg1"/>
                </a:solidFill>
              </a:defRPr>
            </a:lvl1pPr>
          </a:lstStyle>
          <a:p>
            <a:pPr lvl="0"/>
            <a:r>
              <a:rPr lang="en-US" altLang="zh-CN" dirty="0"/>
              <a:t>02</a:t>
            </a:r>
            <a:endParaRPr lang="zh-CN" altLang="en-US" dirty="0"/>
          </a:p>
        </p:txBody>
      </p:sp>
      <p:sp>
        <p:nvSpPr>
          <p:cNvPr id="45" name="文本占位符 44"/>
          <p:cNvSpPr>
            <a:spLocks noGrp="1"/>
          </p:cNvSpPr>
          <p:nvPr>
            <p:ph type="body" sz="quarter" idx="19" hasCustomPrompt="1"/>
          </p:nvPr>
        </p:nvSpPr>
        <p:spPr>
          <a:xfrm>
            <a:off x="5854111" y="3843733"/>
            <a:ext cx="714375" cy="508000"/>
          </a:xfrm>
        </p:spPr>
        <p:txBody>
          <a:bodyPr>
            <a:noAutofit/>
          </a:bodyPr>
          <a:lstStyle>
            <a:lvl1pPr marL="0" indent="0">
              <a:buNone/>
              <a:defRPr sz="3200">
                <a:solidFill>
                  <a:schemeClr val="bg1"/>
                </a:solidFill>
              </a:defRPr>
            </a:lvl1pPr>
          </a:lstStyle>
          <a:p>
            <a:pPr lvl="0"/>
            <a:r>
              <a:rPr lang="en-US" altLang="zh-CN" dirty="0"/>
              <a:t>03</a:t>
            </a:r>
            <a:endParaRPr lang="zh-CN" altLang="en-US" dirty="0"/>
          </a:p>
        </p:txBody>
      </p:sp>
      <p:sp>
        <p:nvSpPr>
          <p:cNvPr id="47" name="文本占位符 46"/>
          <p:cNvSpPr>
            <a:spLocks noGrp="1"/>
          </p:cNvSpPr>
          <p:nvPr>
            <p:ph type="body" sz="quarter" idx="20" hasCustomPrompt="1"/>
          </p:nvPr>
        </p:nvSpPr>
        <p:spPr>
          <a:xfrm>
            <a:off x="5845940" y="5306242"/>
            <a:ext cx="674687" cy="585788"/>
          </a:xfrm>
        </p:spPr>
        <p:txBody>
          <a:bodyPr>
            <a:normAutofit/>
          </a:bodyPr>
          <a:lstStyle>
            <a:lvl1pPr marL="0" indent="0">
              <a:buNone/>
              <a:defRPr sz="3200">
                <a:solidFill>
                  <a:schemeClr val="bg1"/>
                </a:solidFill>
              </a:defRPr>
            </a:lvl1pPr>
          </a:lstStyle>
          <a:p>
            <a:pPr lvl="0"/>
            <a:r>
              <a:rPr lang="en-US" altLang="zh-CN" dirty="0"/>
              <a:t>04</a:t>
            </a:r>
            <a:endParaRPr lang="zh-CN" altLang="en-US" dirty="0"/>
          </a:p>
        </p:txBody>
      </p:sp>
      <p:sp>
        <p:nvSpPr>
          <p:cNvPr id="51" name="文本占位符 50"/>
          <p:cNvSpPr>
            <a:spLocks noGrp="1"/>
          </p:cNvSpPr>
          <p:nvPr>
            <p:ph type="body" sz="quarter" idx="22" hasCustomPrompt="1"/>
          </p:nvPr>
        </p:nvSpPr>
        <p:spPr>
          <a:xfrm>
            <a:off x="1276297" y="3597543"/>
            <a:ext cx="3876673" cy="1007271"/>
          </a:xfrm>
        </p:spPr>
        <p:txBody>
          <a:bodyPr>
            <a:normAutofit/>
          </a:bodyPr>
          <a:lstStyle>
            <a:lvl1pPr marL="0" indent="0">
              <a:buNone/>
              <a:defRPr sz="1800">
                <a:solidFill>
                  <a:schemeClr val="bg1"/>
                </a:solidFill>
              </a:defRPr>
            </a:lvl1pPr>
          </a:lstStyle>
          <a:p>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endParaRPr kumimoji="1" lang="zh-CN" altLang="en-US" dirty="0">
              <a:solidFill>
                <a:schemeClr val="bg1"/>
              </a:solidFill>
            </a:endParaRPr>
          </a:p>
        </p:txBody>
      </p:sp>
      <p:sp>
        <p:nvSpPr>
          <p:cNvPr id="61" name="文本占位符 60"/>
          <p:cNvSpPr>
            <a:spLocks noGrp="1"/>
          </p:cNvSpPr>
          <p:nvPr>
            <p:ph type="body" sz="quarter" idx="23" hasCustomPrompt="1"/>
          </p:nvPr>
        </p:nvSpPr>
        <p:spPr>
          <a:xfrm>
            <a:off x="1288914" y="1969693"/>
            <a:ext cx="2990850" cy="1201738"/>
          </a:xfrm>
        </p:spPr>
        <p:txBody>
          <a:bodyPr>
            <a:normAutofit/>
          </a:bodyPr>
          <a:lstStyle>
            <a:lvl1pPr marL="0" indent="0">
              <a:buNone/>
              <a:defRPr sz="3200" b="1">
                <a:solidFill>
                  <a:schemeClr val="bg1"/>
                </a:solidFill>
              </a:defRPr>
            </a:lvl1pPr>
          </a:lstStyle>
          <a:p>
            <a:pPr lvl="0"/>
            <a:r>
              <a:rPr lang="en-US" altLang="zh-CN" dirty="0"/>
              <a:t>CONTENT</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5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1812" y="-1482"/>
            <a:ext cx="6251199" cy="6858000"/>
          </a:xfrm>
          <a:prstGeom prst="rect">
            <a:avLst/>
          </a:prstGeom>
        </p:spPr>
      </p:pic>
      <p:sp>
        <p:nvSpPr>
          <p:cNvPr id="3" name="灯片编号占位符 2"/>
          <p:cNvSpPr>
            <a:spLocks noGrp="1"/>
          </p:cNvSpPr>
          <p:nvPr>
            <p:ph type="sldNum" sz="quarter" idx="10"/>
          </p:nvPr>
        </p:nvSpPr>
        <p:spPr/>
        <p:txBody>
          <a:bodyPr/>
          <a:lstStyle/>
          <a:p>
            <a:fld id="{03A97B1D-F584-444D-89FD-FA2A3E7C92CA}" type="slidenum">
              <a:rPr kumimoji="1" lang="zh-CN" altLang="en-US" smtClean="0"/>
            </a:fld>
            <a:endParaRPr kumimoji="1" lang="zh-CN" altLang="en-US" dirty="0"/>
          </a:p>
        </p:txBody>
      </p:sp>
      <p:sp>
        <p:nvSpPr>
          <p:cNvPr id="15" name="椭圆 14"/>
          <p:cNvSpPr/>
          <p:nvPr userDrawn="1"/>
        </p:nvSpPr>
        <p:spPr>
          <a:xfrm>
            <a:off x="5684592" y="272543"/>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p:cNvSpPr/>
          <p:nvPr userDrawn="1"/>
        </p:nvSpPr>
        <p:spPr>
          <a:xfrm>
            <a:off x="5712749" y="1579592"/>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p:cNvSpPr/>
          <p:nvPr userDrawn="1"/>
        </p:nvSpPr>
        <p:spPr>
          <a:xfrm>
            <a:off x="5689250" y="2892051"/>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p:cNvSpPr/>
          <p:nvPr userDrawn="1"/>
        </p:nvSpPr>
        <p:spPr>
          <a:xfrm>
            <a:off x="5712749" y="5504638"/>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p:cNvPicPr>
            <a:picLocks noChangeAspect="1"/>
          </p:cNvPicPr>
          <p:nvPr userDrawn="1"/>
        </p:nvPicPr>
        <p:blipFill>
          <a:blip r:embed="rId3"/>
          <a:stretch>
            <a:fillRect/>
          </a:stretch>
        </p:blipFill>
        <p:spPr>
          <a:xfrm>
            <a:off x="619873" y="407180"/>
            <a:ext cx="765783" cy="675158"/>
          </a:xfrm>
          <a:prstGeom prst="rect">
            <a:avLst/>
          </a:prstGeom>
        </p:spPr>
      </p:pic>
      <p:sp>
        <p:nvSpPr>
          <p:cNvPr id="24" name="文本占位符 23"/>
          <p:cNvSpPr>
            <a:spLocks noGrp="1"/>
          </p:cNvSpPr>
          <p:nvPr>
            <p:ph type="body" sz="quarter" idx="11" hasCustomPrompt="1"/>
          </p:nvPr>
        </p:nvSpPr>
        <p:spPr>
          <a:xfrm>
            <a:off x="7213600" y="481204"/>
            <a:ext cx="4140199" cy="509588"/>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6" name="文本占位符 25"/>
          <p:cNvSpPr>
            <a:spLocks noGrp="1"/>
          </p:cNvSpPr>
          <p:nvPr>
            <p:ph type="body" sz="quarter" idx="12" hasCustomPrompt="1"/>
          </p:nvPr>
        </p:nvSpPr>
        <p:spPr>
          <a:xfrm>
            <a:off x="7213884" y="1783277"/>
            <a:ext cx="4139915" cy="53340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9" name="文本占位符 28"/>
          <p:cNvSpPr>
            <a:spLocks noGrp="1"/>
          </p:cNvSpPr>
          <p:nvPr>
            <p:ph type="body" sz="quarter" idx="13" hasCustomPrompt="1"/>
          </p:nvPr>
        </p:nvSpPr>
        <p:spPr>
          <a:xfrm>
            <a:off x="7213599" y="3109162"/>
            <a:ext cx="4140200" cy="508134"/>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31" name="文本占位符 30"/>
          <p:cNvSpPr>
            <a:spLocks noGrp="1"/>
          </p:cNvSpPr>
          <p:nvPr>
            <p:ph type="body" sz="quarter" idx="14" hasCustomPrompt="1"/>
          </p:nvPr>
        </p:nvSpPr>
        <p:spPr>
          <a:xfrm>
            <a:off x="7213884" y="5703917"/>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41" name="文本占位符 40"/>
          <p:cNvSpPr>
            <a:spLocks noGrp="1"/>
          </p:cNvSpPr>
          <p:nvPr>
            <p:ph type="body" sz="quarter" idx="17" hasCustomPrompt="1"/>
          </p:nvPr>
        </p:nvSpPr>
        <p:spPr>
          <a:xfrm>
            <a:off x="5816687" y="488285"/>
            <a:ext cx="722249" cy="509588"/>
          </a:xfrm>
          <a:ln>
            <a:noFill/>
          </a:ln>
        </p:spPr>
        <p:txBody>
          <a:bodyPr>
            <a:noAutofit/>
          </a:bodyPr>
          <a:lstStyle>
            <a:lvl1pPr marL="0" indent="0">
              <a:buNone/>
              <a:defRPr sz="3200">
                <a:solidFill>
                  <a:schemeClr val="bg1"/>
                </a:solidFill>
              </a:defRPr>
            </a:lvl1pPr>
            <a:lvl2pPr>
              <a:defRPr sz="900"/>
            </a:lvl2pPr>
            <a:lvl3pPr>
              <a:defRPr sz="900"/>
            </a:lvl3pPr>
            <a:lvl4pPr>
              <a:defRPr sz="900"/>
            </a:lvl4pPr>
            <a:lvl5pPr>
              <a:defRPr sz="900"/>
            </a:lvl5pPr>
          </a:lstStyle>
          <a:p>
            <a:pPr lvl="0"/>
            <a:r>
              <a:rPr lang="en-US" altLang="zh-CN" dirty="0"/>
              <a:t>01</a:t>
            </a:r>
            <a:endParaRPr lang="zh-CN" altLang="en-US" dirty="0"/>
          </a:p>
        </p:txBody>
      </p:sp>
      <p:sp>
        <p:nvSpPr>
          <p:cNvPr id="43" name="文本占位符 42"/>
          <p:cNvSpPr>
            <a:spLocks noGrp="1"/>
          </p:cNvSpPr>
          <p:nvPr>
            <p:ph type="body" sz="quarter" idx="18" hasCustomPrompt="1"/>
          </p:nvPr>
        </p:nvSpPr>
        <p:spPr>
          <a:xfrm>
            <a:off x="5837628" y="1787396"/>
            <a:ext cx="635000" cy="525462"/>
          </a:xfrm>
        </p:spPr>
        <p:txBody>
          <a:bodyPr>
            <a:noAutofit/>
          </a:bodyPr>
          <a:lstStyle>
            <a:lvl1pPr marL="0" indent="0">
              <a:buNone/>
              <a:defRPr sz="3200">
                <a:solidFill>
                  <a:schemeClr val="bg1"/>
                </a:solidFill>
              </a:defRPr>
            </a:lvl1pPr>
          </a:lstStyle>
          <a:p>
            <a:pPr lvl="0"/>
            <a:r>
              <a:rPr lang="en-US" altLang="zh-CN" dirty="0"/>
              <a:t>02</a:t>
            </a:r>
            <a:endParaRPr lang="zh-CN" altLang="en-US" dirty="0"/>
          </a:p>
        </p:txBody>
      </p:sp>
      <p:sp>
        <p:nvSpPr>
          <p:cNvPr id="45" name="文本占位符 44"/>
          <p:cNvSpPr>
            <a:spLocks noGrp="1"/>
          </p:cNvSpPr>
          <p:nvPr>
            <p:ph type="body" sz="quarter" idx="19" hasCustomPrompt="1"/>
          </p:nvPr>
        </p:nvSpPr>
        <p:spPr>
          <a:xfrm>
            <a:off x="5830612" y="3072041"/>
            <a:ext cx="714375" cy="508000"/>
          </a:xfrm>
        </p:spPr>
        <p:txBody>
          <a:bodyPr>
            <a:noAutofit/>
          </a:bodyPr>
          <a:lstStyle>
            <a:lvl1pPr marL="0" indent="0">
              <a:buNone/>
              <a:defRPr sz="3200">
                <a:solidFill>
                  <a:schemeClr val="bg1"/>
                </a:solidFill>
              </a:defRPr>
            </a:lvl1pPr>
          </a:lstStyle>
          <a:p>
            <a:pPr lvl="0"/>
            <a:r>
              <a:rPr lang="en-US" altLang="zh-CN" dirty="0"/>
              <a:t>03</a:t>
            </a:r>
            <a:endParaRPr lang="zh-CN" altLang="en-US" dirty="0"/>
          </a:p>
        </p:txBody>
      </p:sp>
      <p:sp>
        <p:nvSpPr>
          <p:cNvPr id="47" name="文本占位符 46"/>
          <p:cNvSpPr>
            <a:spLocks noGrp="1"/>
          </p:cNvSpPr>
          <p:nvPr>
            <p:ph type="body" sz="quarter" idx="20" hasCustomPrompt="1"/>
          </p:nvPr>
        </p:nvSpPr>
        <p:spPr>
          <a:xfrm>
            <a:off x="5845940" y="5713753"/>
            <a:ext cx="674687" cy="585788"/>
          </a:xfrm>
        </p:spPr>
        <p:txBody>
          <a:bodyPr>
            <a:normAutofit/>
          </a:bodyPr>
          <a:lstStyle>
            <a:lvl1pPr marL="0" indent="0">
              <a:buNone/>
              <a:defRPr sz="3200">
                <a:solidFill>
                  <a:schemeClr val="bg1"/>
                </a:solidFill>
              </a:defRPr>
            </a:lvl1pPr>
          </a:lstStyle>
          <a:p>
            <a:pPr lvl="0"/>
            <a:r>
              <a:rPr lang="en-US" altLang="zh-CN" dirty="0"/>
              <a:t>05</a:t>
            </a:r>
            <a:endParaRPr lang="zh-CN" altLang="en-US" dirty="0"/>
          </a:p>
        </p:txBody>
      </p:sp>
      <p:sp>
        <p:nvSpPr>
          <p:cNvPr id="51" name="文本占位符 50"/>
          <p:cNvSpPr>
            <a:spLocks noGrp="1"/>
          </p:cNvSpPr>
          <p:nvPr>
            <p:ph type="body" sz="quarter" idx="22" hasCustomPrompt="1"/>
          </p:nvPr>
        </p:nvSpPr>
        <p:spPr>
          <a:xfrm>
            <a:off x="1276297" y="3597543"/>
            <a:ext cx="3876673" cy="1007271"/>
          </a:xfrm>
        </p:spPr>
        <p:txBody>
          <a:bodyPr>
            <a:normAutofit/>
          </a:bodyPr>
          <a:lstStyle>
            <a:lvl1pPr marL="0" indent="0">
              <a:buNone/>
              <a:defRPr sz="1800">
                <a:solidFill>
                  <a:schemeClr val="bg1"/>
                </a:solidFill>
              </a:defRPr>
            </a:lvl1pPr>
          </a:lstStyle>
          <a:p>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endParaRPr kumimoji="1" lang="zh-CN" altLang="en-US" dirty="0">
              <a:solidFill>
                <a:schemeClr val="bg1"/>
              </a:solidFill>
            </a:endParaRPr>
          </a:p>
        </p:txBody>
      </p:sp>
      <p:sp>
        <p:nvSpPr>
          <p:cNvPr id="61" name="文本占位符 60"/>
          <p:cNvSpPr>
            <a:spLocks noGrp="1"/>
          </p:cNvSpPr>
          <p:nvPr>
            <p:ph type="body" sz="quarter" idx="23" hasCustomPrompt="1"/>
          </p:nvPr>
        </p:nvSpPr>
        <p:spPr>
          <a:xfrm>
            <a:off x="1288914" y="1969693"/>
            <a:ext cx="2990850" cy="1201738"/>
          </a:xfrm>
        </p:spPr>
        <p:txBody>
          <a:bodyPr>
            <a:normAutofit/>
          </a:bodyPr>
          <a:lstStyle>
            <a:lvl1pPr marL="0" indent="0">
              <a:buNone/>
              <a:defRPr sz="3200" b="1">
                <a:solidFill>
                  <a:schemeClr val="bg1"/>
                </a:solidFill>
              </a:defRPr>
            </a:lvl1pPr>
          </a:lstStyle>
          <a:p>
            <a:pPr lvl="0"/>
            <a:r>
              <a:rPr lang="en-US" altLang="zh-CN" dirty="0"/>
              <a:t>CONTENT</a:t>
            </a:r>
            <a:endParaRPr lang="zh-CN" altLang="en-US" dirty="0"/>
          </a:p>
        </p:txBody>
      </p:sp>
      <p:sp>
        <p:nvSpPr>
          <p:cNvPr id="20" name="椭圆 19"/>
          <p:cNvSpPr/>
          <p:nvPr userDrawn="1"/>
        </p:nvSpPr>
        <p:spPr>
          <a:xfrm>
            <a:off x="5712749" y="4197589"/>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占位符 30"/>
          <p:cNvSpPr>
            <a:spLocks noGrp="1"/>
          </p:cNvSpPr>
          <p:nvPr>
            <p:ph type="body" sz="quarter" idx="24" hasCustomPrompt="1"/>
          </p:nvPr>
        </p:nvSpPr>
        <p:spPr>
          <a:xfrm>
            <a:off x="7213599" y="4409781"/>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2" name="文本占位符 46"/>
          <p:cNvSpPr>
            <a:spLocks noGrp="1"/>
          </p:cNvSpPr>
          <p:nvPr>
            <p:ph type="body" sz="quarter" idx="25" hasCustomPrompt="1"/>
          </p:nvPr>
        </p:nvSpPr>
        <p:spPr>
          <a:xfrm>
            <a:off x="5845940" y="4406704"/>
            <a:ext cx="674687" cy="585788"/>
          </a:xfrm>
        </p:spPr>
        <p:txBody>
          <a:bodyPr>
            <a:normAutofit/>
          </a:bodyPr>
          <a:lstStyle>
            <a:lvl1pPr marL="0" indent="0">
              <a:buNone/>
              <a:defRPr sz="3200">
                <a:solidFill>
                  <a:schemeClr val="bg1"/>
                </a:solidFill>
              </a:defRPr>
            </a:lvl1pPr>
          </a:lstStyle>
          <a:p>
            <a:pPr lvl="0"/>
            <a:r>
              <a:rPr lang="en-US" altLang="zh-CN" dirty="0"/>
              <a:t>04</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6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1812" y="-1482"/>
            <a:ext cx="6251199" cy="6858000"/>
          </a:xfrm>
          <a:prstGeom prst="rect">
            <a:avLst/>
          </a:prstGeom>
        </p:spPr>
      </p:pic>
      <p:sp>
        <p:nvSpPr>
          <p:cNvPr id="3" name="灯片编号占位符 2"/>
          <p:cNvSpPr>
            <a:spLocks noGrp="1"/>
          </p:cNvSpPr>
          <p:nvPr>
            <p:ph type="sldNum" sz="quarter" idx="10"/>
          </p:nvPr>
        </p:nvSpPr>
        <p:spPr/>
        <p:txBody>
          <a:bodyPr/>
          <a:lstStyle/>
          <a:p>
            <a:fld id="{03A97B1D-F584-444D-89FD-FA2A3E7C92CA}" type="slidenum">
              <a:rPr kumimoji="1" lang="zh-CN" altLang="en-US" smtClean="0"/>
            </a:fld>
            <a:endParaRPr kumimoji="1" lang="zh-CN" altLang="en-US" dirty="0"/>
          </a:p>
        </p:txBody>
      </p:sp>
      <p:sp>
        <p:nvSpPr>
          <p:cNvPr id="15" name="椭圆 14"/>
          <p:cNvSpPr/>
          <p:nvPr userDrawn="1"/>
        </p:nvSpPr>
        <p:spPr>
          <a:xfrm>
            <a:off x="5684592" y="52409"/>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p:cNvSpPr/>
          <p:nvPr userDrawn="1"/>
        </p:nvSpPr>
        <p:spPr>
          <a:xfrm>
            <a:off x="5712749" y="1181656"/>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p:cNvSpPr/>
          <p:nvPr userDrawn="1"/>
        </p:nvSpPr>
        <p:spPr>
          <a:xfrm>
            <a:off x="5689250" y="2318429"/>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p:cNvSpPr/>
          <p:nvPr userDrawn="1"/>
        </p:nvSpPr>
        <p:spPr>
          <a:xfrm>
            <a:off x="5712749" y="4539445"/>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p:cNvPicPr>
            <a:picLocks noChangeAspect="1"/>
          </p:cNvPicPr>
          <p:nvPr userDrawn="1"/>
        </p:nvPicPr>
        <p:blipFill>
          <a:blip r:embed="rId3"/>
          <a:stretch>
            <a:fillRect/>
          </a:stretch>
        </p:blipFill>
        <p:spPr>
          <a:xfrm>
            <a:off x="619873" y="407180"/>
            <a:ext cx="765783" cy="675158"/>
          </a:xfrm>
          <a:prstGeom prst="rect">
            <a:avLst/>
          </a:prstGeom>
        </p:spPr>
      </p:pic>
      <p:sp>
        <p:nvSpPr>
          <p:cNvPr id="24" name="文本占位符 23"/>
          <p:cNvSpPr>
            <a:spLocks noGrp="1"/>
          </p:cNvSpPr>
          <p:nvPr>
            <p:ph type="body" sz="quarter" idx="11" hasCustomPrompt="1"/>
          </p:nvPr>
        </p:nvSpPr>
        <p:spPr>
          <a:xfrm>
            <a:off x="7213600" y="252603"/>
            <a:ext cx="4140199" cy="509588"/>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6" name="文本占位符 25"/>
          <p:cNvSpPr>
            <a:spLocks noGrp="1"/>
          </p:cNvSpPr>
          <p:nvPr>
            <p:ph type="body" sz="quarter" idx="12" hasCustomPrompt="1"/>
          </p:nvPr>
        </p:nvSpPr>
        <p:spPr>
          <a:xfrm>
            <a:off x="7213884" y="1378824"/>
            <a:ext cx="4139915" cy="53340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9" name="文本占位符 28"/>
          <p:cNvSpPr>
            <a:spLocks noGrp="1"/>
          </p:cNvSpPr>
          <p:nvPr>
            <p:ph type="body" sz="quarter" idx="13" hasCustomPrompt="1"/>
          </p:nvPr>
        </p:nvSpPr>
        <p:spPr>
          <a:xfrm>
            <a:off x="7213599" y="2528857"/>
            <a:ext cx="4140200" cy="508134"/>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31" name="文本占位符 30"/>
          <p:cNvSpPr>
            <a:spLocks noGrp="1"/>
          </p:cNvSpPr>
          <p:nvPr>
            <p:ph type="body" sz="quarter" idx="14" hasCustomPrompt="1"/>
          </p:nvPr>
        </p:nvSpPr>
        <p:spPr>
          <a:xfrm>
            <a:off x="7213884" y="4771907"/>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41" name="文本占位符 40"/>
          <p:cNvSpPr>
            <a:spLocks noGrp="1"/>
          </p:cNvSpPr>
          <p:nvPr>
            <p:ph type="body" sz="quarter" idx="17" hasCustomPrompt="1"/>
          </p:nvPr>
        </p:nvSpPr>
        <p:spPr>
          <a:xfrm>
            <a:off x="5816687" y="268151"/>
            <a:ext cx="722249" cy="509588"/>
          </a:xfrm>
          <a:ln>
            <a:noFill/>
          </a:ln>
        </p:spPr>
        <p:txBody>
          <a:bodyPr>
            <a:noAutofit/>
          </a:bodyPr>
          <a:lstStyle>
            <a:lvl1pPr marL="0" indent="0">
              <a:buNone/>
              <a:defRPr sz="3200">
                <a:solidFill>
                  <a:schemeClr val="bg1"/>
                </a:solidFill>
              </a:defRPr>
            </a:lvl1pPr>
            <a:lvl2pPr>
              <a:defRPr sz="900"/>
            </a:lvl2pPr>
            <a:lvl3pPr>
              <a:defRPr sz="900"/>
            </a:lvl3pPr>
            <a:lvl4pPr>
              <a:defRPr sz="900"/>
            </a:lvl4pPr>
            <a:lvl5pPr>
              <a:defRPr sz="900"/>
            </a:lvl5pPr>
          </a:lstStyle>
          <a:p>
            <a:pPr lvl="0"/>
            <a:r>
              <a:rPr lang="en-US" altLang="zh-CN" dirty="0"/>
              <a:t>01</a:t>
            </a:r>
            <a:endParaRPr lang="zh-CN" altLang="en-US" dirty="0"/>
          </a:p>
        </p:txBody>
      </p:sp>
      <p:sp>
        <p:nvSpPr>
          <p:cNvPr id="43" name="文本占位符 42"/>
          <p:cNvSpPr>
            <a:spLocks noGrp="1"/>
          </p:cNvSpPr>
          <p:nvPr>
            <p:ph type="body" sz="quarter" idx="18" hasCustomPrompt="1"/>
          </p:nvPr>
        </p:nvSpPr>
        <p:spPr>
          <a:xfrm>
            <a:off x="5871496" y="1389460"/>
            <a:ext cx="635000" cy="525462"/>
          </a:xfrm>
        </p:spPr>
        <p:txBody>
          <a:bodyPr>
            <a:noAutofit/>
          </a:bodyPr>
          <a:lstStyle>
            <a:lvl1pPr marL="0" indent="0">
              <a:buNone/>
              <a:defRPr sz="3200">
                <a:solidFill>
                  <a:schemeClr val="bg1"/>
                </a:solidFill>
              </a:defRPr>
            </a:lvl1pPr>
          </a:lstStyle>
          <a:p>
            <a:pPr lvl="0"/>
            <a:r>
              <a:rPr lang="en-US" altLang="zh-CN" dirty="0"/>
              <a:t>02</a:t>
            </a:r>
            <a:endParaRPr lang="zh-CN" altLang="en-US" dirty="0"/>
          </a:p>
        </p:txBody>
      </p:sp>
      <p:sp>
        <p:nvSpPr>
          <p:cNvPr id="45" name="文本占位符 44"/>
          <p:cNvSpPr>
            <a:spLocks noGrp="1"/>
          </p:cNvSpPr>
          <p:nvPr>
            <p:ph type="body" sz="quarter" idx="19" hasCustomPrompt="1"/>
          </p:nvPr>
        </p:nvSpPr>
        <p:spPr>
          <a:xfrm>
            <a:off x="5830612" y="2498419"/>
            <a:ext cx="714375" cy="508000"/>
          </a:xfrm>
        </p:spPr>
        <p:txBody>
          <a:bodyPr>
            <a:noAutofit/>
          </a:bodyPr>
          <a:lstStyle>
            <a:lvl1pPr marL="0" indent="0">
              <a:buNone/>
              <a:defRPr sz="3200">
                <a:solidFill>
                  <a:schemeClr val="bg1"/>
                </a:solidFill>
              </a:defRPr>
            </a:lvl1pPr>
          </a:lstStyle>
          <a:p>
            <a:pPr lvl="0"/>
            <a:r>
              <a:rPr lang="en-US" altLang="zh-CN" dirty="0"/>
              <a:t>03</a:t>
            </a:r>
            <a:endParaRPr lang="zh-CN" altLang="en-US" dirty="0"/>
          </a:p>
        </p:txBody>
      </p:sp>
      <p:sp>
        <p:nvSpPr>
          <p:cNvPr id="47" name="文本占位符 46"/>
          <p:cNvSpPr>
            <a:spLocks noGrp="1"/>
          </p:cNvSpPr>
          <p:nvPr>
            <p:ph type="body" sz="quarter" idx="20" hasCustomPrompt="1"/>
          </p:nvPr>
        </p:nvSpPr>
        <p:spPr>
          <a:xfrm>
            <a:off x="5845940" y="4748560"/>
            <a:ext cx="674687" cy="585788"/>
          </a:xfrm>
        </p:spPr>
        <p:txBody>
          <a:bodyPr>
            <a:normAutofit/>
          </a:bodyPr>
          <a:lstStyle>
            <a:lvl1pPr marL="0" indent="0">
              <a:buNone/>
              <a:defRPr sz="3200">
                <a:solidFill>
                  <a:schemeClr val="bg1"/>
                </a:solidFill>
              </a:defRPr>
            </a:lvl1pPr>
          </a:lstStyle>
          <a:p>
            <a:pPr lvl="0"/>
            <a:r>
              <a:rPr lang="en-US" altLang="zh-CN" dirty="0"/>
              <a:t>05</a:t>
            </a:r>
            <a:endParaRPr lang="zh-CN" altLang="en-US" dirty="0"/>
          </a:p>
        </p:txBody>
      </p:sp>
      <p:sp>
        <p:nvSpPr>
          <p:cNvPr id="51" name="文本占位符 50"/>
          <p:cNvSpPr>
            <a:spLocks noGrp="1"/>
          </p:cNvSpPr>
          <p:nvPr>
            <p:ph type="body" sz="quarter" idx="22" hasCustomPrompt="1"/>
          </p:nvPr>
        </p:nvSpPr>
        <p:spPr>
          <a:xfrm>
            <a:off x="1276297" y="3597543"/>
            <a:ext cx="3876673" cy="1007271"/>
          </a:xfrm>
        </p:spPr>
        <p:txBody>
          <a:bodyPr>
            <a:normAutofit/>
          </a:bodyPr>
          <a:lstStyle>
            <a:lvl1pPr marL="0" indent="0">
              <a:buNone/>
              <a:defRPr sz="1800">
                <a:solidFill>
                  <a:schemeClr val="bg1"/>
                </a:solidFill>
              </a:defRPr>
            </a:lvl1pPr>
          </a:lstStyle>
          <a:p>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endParaRPr kumimoji="1" lang="zh-CN" altLang="en-US" dirty="0">
              <a:solidFill>
                <a:schemeClr val="bg1"/>
              </a:solidFill>
            </a:endParaRPr>
          </a:p>
        </p:txBody>
      </p:sp>
      <p:sp>
        <p:nvSpPr>
          <p:cNvPr id="61" name="文本占位符 60"/>
          <p:cNvSpPr>
            <a:spLocks noGrp="1"/>
          </p:cNvSpPr>
          <p:nvPr>
            <p:ph type="body" sz="quarter" idx="23" hasCustomPrompt="1"/>
          </p:nvPr>
        </p:nvSpPr>
        <p:spPr>
          <a:xfrm>
            <a:off x="1288914" y="1969693"/>
            <a:ext cx="2990850" cy="1201738"/>
          </a:xfrm>
        </p:spPr>
        <p:txBody>
          <a:bodyPr>
            <a:normAutofit/>
          </a:bodyPr>
          <a:lstStyle>
            <a:lvl1pPr marL="0" indent="0">
              <a:buNone/>
              <a:defRPr sz="3200" b="1">
                <a:solidFill>
                  <a:schemeClr val="bg1"/>
                </a:solidFill>
              </a:defRPr>
            </a:lvl1pPr>
          </a:lstStyle>
          <a:p>
            <a:pPr lvl="0"/>
            <a:r>
              <a:rPr lang="en-US" altLang="zh-CN" dirty="0"/>
              <a:t>CONTENT</a:t>
            </a:r>
            <a:endParaRPr lang="zh-CN" altLang="en-US" dirty="0"/>
          </a:p>
        </p:txBody>
      </p:sp>
      <p:sp>
        <p:nvSpPr>
          <p:cNvPr id="20" name="椭圆 19"/>
          <p:cNvSpPr/>
          <p:nvPr userDrawn="1"/>
        </p:nvSpPr>
        <p:spPr>
          <a:xfrm>
            <a:off x="5712749" y="3401718"/>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占位符 30"/>
          <p:cNvSpPr>
            <a:spLocks noGrp="1"/>
          </p:cNvSpPr>
          <p:nvPr>
            <p:ph type="body" sz="quarter" idx="24" hasCustomPrompt="1"/>
          </p:nvPr>
        </p:nvSpPr>
        <p:spPr>
          <a:xfrm>
            <a:off x="7213599" y="3653624"/>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2" name="文本占位符 46"/>
          <p:cNvSpPr>
            <a:spLocks noGrp="1"/>
          </p:cNvSpPr>
          <p:nvPr>
            <p:ph type="body" sz="quarter" idx="25" hasCustomPrompt="1"/>
          </p:nvPr>
        </p:nvSpPr>
        <p:spPr>
          <a:xfrm>
            <a:off x="5845940" y="3610833"/>
            <a:ext cx="674687" cy="585788"/>
          </a:xfrm>
        </p:spPr>
        <p:txBody>
          <a:bodyPr>
            <a:normAutofit/>
          </a:bodyPr>
          <a:lstStyle>
            <a:lvl1pPr marL="0" indent="0">
              <a:buNone/>
              <a:defRPr sz="3200">
                <a:solidFill>
                  <a:schemeClr val="bg1"/>
                </a:solidFill>
              </a:defRPr>
            </a:lvl1pPr>
          </a:lstStyle>
          <a:p>
            <a:pPr lvl="0"/>
            <a:r>
              <a:rPr lang="en-US" altLang="zh-CN" dirty="0"/>
              <a:t>04</a:t>
            </a:r>
            <a:endParaRPr lang="zh-CN" altLang="en-US" dirty="0"/>
          </a:p>
        </p:txBody>
      </p:sp>
      <p:sp>
        <p:nvSpPr>
          <p:cNvPr id="25" name="椭圆 24"/>
          <p:cNvSpPr/>
          <p:nvPr userDrawn="1"/>
        </p:nvSpPr>
        <p:spPr>
          <a:xfrm>
            <a:off x="5729677" y="5648576"/>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文本占位符 30"/>
          <p:cNvSpPr>
            <a:spLocks noGrp="1"/>
          </p:cNvSpPr>
          <p:nvPr>
            <p:ph type="body" sz="quarter" idx="26" hasCustomPrompt="1"/>
          </p:nvPr>
        </p:nvSpPr>
        <p:spPr>
          <a:xfrm>
            <a:off x="7230812" y="5890190"/>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8" name="文本占位符 46"/>
          <p:cNvSpPr>
            <a:spLocks noGrp="1"/>
          </p:cNvSpPr>
          <p:nvPr>
            <p:ph type="body" sz="quarter" idx="27" hasCustomPrompt="1"/>
          </p:nvPr>
        </p:nvSpPr>
        <p:spPr>
          <a:xfrm>
            <a:off x="5862868" y="5857691"/>
            <a:ext cx="674687" cy="585788"/>
          </a:xfrm>
        </p:spPr>
        <p:txBody>
          <a:bodyPr>
            <a:normAutofit/>
          </a:bodyPr>
          <a:lstStyle>
            <a:lvl1pPr marL="0" indent="0">
              <a:buNone/>
              <a:defRPr sz="3200">
                <a:solidFill>
                  <a:schemeClr val="bg1"/>
                </a:solidFill>
              </a:defRPr>
            </a:lvl1pPr>
          </a:lstStyle>
          <a:p>
            <a:pPr lvl="0"/>
            <a:r>
              <a:rPr lang="en-US" altLang="zh-CN" dirty="0"/>
              <a:t>06</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7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1812" y="-1482"/>
            <a:ext cx="6251199" cy="6858000"/>
          </a:xfrm>
          <a:prstGeom prst="rect">
            <a:avLst/>
          </a:prstGeom>
        </p:spPr>
      </p:pic>
      <p:sp>
        <p:nvSpPr>
          <p:cNvPr id="3" name="灯片编号占位符 2"/>
          <p:cNvSpPr>
            <a:spLocks noGrp="1"/>
          </p:cNvSpPr>
          <p:nvPr>
            <p:ph type="sldNum" sz="quarter" idx="10"/>
          </p:nvPr>
        </p:nvSpPr>
        <p:spPr/>
        <p:txBody>
          <a:bodyPr/>
          <a:lstStyle/>
          <a:p>
            <a:fld id="{03A97B1D-F584-444D-89FD-FA2A3E7C92CA}" type="slidenum">
              <a:rPr kumimoji="1" lang="zh-CN" altLang="en-US" smtClean="0"/>
            </a:fld>
            <a:endParaRPr kumimoji="1" lang="zh-CN" altLang="en-US" dirty="0"/>
          </a:p>
        </p:txBody>
      </p:sp>
      <p:sp>
        <p:nvSpPr>
          <p:cNvPr id="15" name="椭圆 14"/>
          <p:cNvSpPr/>
          <p:nvPr userDrawn="1"/>
        </p:nvSpPr>
        <p:spPr>
          <a:xfrm>
            <a:off x="5684592" y="9318"/>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p:cNvSpPr/>
          <p:nvPr userDrawn="1"/>
        </p:nvSpPr>
        <p:spPr>
          <a:xfrm>
            <a:off x="5712749" y="981393"/>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p:cNvSpPr/>
          <p:nvPr userDrawn="1"/>
        </p:nvSpPr>
        <p:spPr>
          <a:xfrm>
            <a:off x="5689250" y="1948630"/>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p:cNvSpPr/>
          <p:nvPr userDrawn="1"/>
        </p:nvSpPr>
        <p:spPr>
          <a:xfrm>
            <a:off x="5712749" y="3867028"/>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p:cNvPicPr>
            <a:picLocks noChangeAspect="1"/>
          </p:cNvPicPr>
          <p:nvPr userDrawn="1"/>
        </p:nvPicPr>
        <p:blipFill>
          <a:blip r:embed="rId3"/>
          <a:stretch>
            <a:fillRect/>
          </a:stretch>
        </p:blipFill>
        <p:spPr>
          <a:xfrm>
            <a:off x="619873" y="407180"/>
            <a:ext cx="765783" cy="675158"/>
          </a:xfrm>
          <a:prstGeom prst="rect">
            <a:avLst/>
          </a:prstGeom>
        </p:spPr>
      </p:pic>
      <p:sp>
        <p:nvSpPr>
          <p:cNvPr id="24" name="文本占位符 23"/>
          <p:cNvSpPr>
            <a:spLocks noGrp="1"/>
          </p:cNvSpPr>
          <p:nvPr>
            <p:ph type="body" sz="quarter" idx="11" hasCustomPrompt="1"/>
          </p:nvPr>
        </p:nvSpPr>
        <p:spPr>
          <a:xfrm>
            <a:off x="7165973" y="188309"/>
            <a:ext cx="4140199" cy="509588"/>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6" name="文本占位符 25"/>
          <p:cNvSpPr>
            <a:spLocks noGrp="1"/>
          </p:cNvSpPr>
          <p:nvPr>
            <p:ph type="body" sz="quarter" idx="12" hasCustomPrompt="1"/>
          </p:nvPr>
        </p:nvSpPr>
        <p:spPr>
          <a:xfrm>
            <a:off x="7165973" y="1159690"/>
            <a:ext cx="4139915" cy="53340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9" name="文本占位符 28"/>
          <p:cNvSpPr>
            <a:spLocks noGrp="1"/>
          </p:cNvSpPr>
          <p:nvPr>
            <p:ph type="body" sz="quarter" idx="13" hasCustomPrompt="1"/>
          </p:nvPr>
        </p:nvSpPr>
        <p:spPr>
          <a:xfrm>
            <a:off x="7165973" y="2154883"/>
            <a:ext cx="4140200" cy="508134"/>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31" name="文本占位符 30"/>
          <p:cNvSpPr>
            <a:spLocks noGrp="1"/>
          </p:cNvSpPr>
          <p:nvPr>
            <p:ph type="body" sz="quarter" idx="14" hasCustomPrompt="1"/>
          </p:nvPr>
        </p:nvSpPr>
        <p:spPr>
          <a:xfrm>
            <a:off x="7165973" y="4088253"/>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41" name="文本占位符 40"/>
          <p:cNvSpPr>
            <a:spLocks noGrp="1"/>
          </p:cNvSpPr>
          <p:nvPr>
            <p:ph type="body" sz="quarter" idx="17" hasCustomPrompt="1"/>
          </p:nvPr>
        </p:nvSpPr>
        <p:spPr>
          <a:xfrm>
            <a:off x="5816687" y="225060"/>
            <a:ext cx="722249" cy="509588"/>
          </a:xfrm>
          <a:ln>
            <a:noFill/>
          </a:ln>
        </p:spPr>
        <p:txBody>
          <a:bodyPr>
            <a:noAutofit/>
          </a:bodyPr>
          <a:lstStyle>
            <a:lvl1pPr marL="0" indent="0">
              <a:buNone/>
              <a:defRPr sz="3200">
                <a:solidFill>
                  <a:schemeClr val="bg1"/>
                </a:solidFill>
              </a:defRPr>
            </a:lvl1pPr>
            <a:lvl2pPr>
              <a:defRPr sz="900"/>
            </a:lvl2pPr>
            <a:lvl3pPr>
              <a:defRPr sz="900"/>
            </a:lvl3pPr>
            <a:lvl4pPr>
              <a:defRPr sz="900"/>
            </a:lvl4pPr>
            <a:lvl5pPr>
              <a:defRPr sz="900"/>
            </a:lvl5pPr>
          </a:lstStyle>
          <a:p>
            <a:pPr lvl="0"/>
            <a:r>
              <a:rPr lang="en-US" altLang="zh-CN" dirty="0"/>
              <a:t>01</a:t>
            </a:r>
            <a:endParaRPr lang="zh-CN" altLang="en-US" dirty="0"/>
          </a:p>
        </p:txBody>
      </p:sp>
      <p:sp>
        <p:nvSpPr>
          <p:cNvPr id="43" name="文本占位符 42"/>
          <p:cNvSpPr>
            <a:spLocks noGrp="1"/>
          </p:cNvSpPr>
          <p:nvPr>
            <p:ph type="body" sz="quarter" idx="18" hasCustomPrompt="1"/>
          </p:nvPr>
        </p:nvSpPr>
        <p:spPr>
          <a:xfrm>
            <a:off x="5871496" y="1189197"/>
            <a:ext cx="635000" cy="525462"/>
          </a:xfrm>
        </p:spPr>
        <p:txBody>
          <a:bodyPr>
            <a:noAutofit/>
          </a:bodyPr>
          <a:lstStyle>
            <a:lvl1pPr marL="0" indent="0">
              <a:buNone/>
              <a:defRPr sz="3200">
                <a:solidFill>
                  <a:schemeClr val="bg1"/>
                </a:solidFill>
              </a:defRPr>
            </a:lvl1pPr>
          </a:lstStyle>
          <a:p>
            <a:pPr lvl="0"/>
            <a:r>
              <a:rPr lang="en-US" altLang="zh-CN" dirty="0"/>
              <a:t>02</a:t>
            </a:r>
            <a:endParaRPr lang="zh-CN" altLang="en-US" dirty="0"/>
          </a:p>
        </p:txBody>
      </p:sp>
      <p:sp>
        <p:nvSpPr>
          <p:cNvPr id="45" name="文本占位符 44"/>
          <p:cNvSpPr>
            <a:spLocks noGrp="1"/>
          </p:cNvSpPr>
          <p:nvPr>
            <p:ph type="body" sz="quarter" idx="19" hasCustomPrompt="1"/>
          </p:nvPr>
        </p:nvSpPr>
        <p:spPr>
          <a:xfrm>
            <a:off x="5830612" y="2166720"/>
            <a:ext cx="714375" cy="508000"/>
          </a:xfrm>
        </p:spPr>
        <p:txBody>
          <a:bodyPr>
            <a:noAutofit/>
          </a:bodyPr>
          <a:lstStyle>
            <a:lvl1pPr marL="0" indent="0">
              <a:buNone/>
              <a:defRPr sz="3200">
                <a:solidFill>
                  <a:schemeClr val="bg1"/>
                </a:solidFill>
              </a:defRPr>
            </a:lvl1pPr>
          </a:lstStyle>
          <a:p>
            <a:pPr lvl="0"/>
            <a:r>
              <a:rPr lang="en-US" altLang="zh-CN" dirty="0"/>
              <a:t>03</a:t>
            </a:r>
            <a:endParaRPr lang="zh-CN" altLang="en-US" dirty="0"/>
          </a:p>
        </p:txBody>
      </p:sp>
      <p:sp>
        <p:nvSpPr>
          <p:cNvPr id="47" name="文本占位符 46"/>
          <p:cNvSpPr>
            <a:spLocks noGrp="1"/>
          </p:cNvSpPr>
          <p:nvPr>
            <p:ph type="body" sz="quarter" idx="20" hasCustomPrompt="1"/>
          </p:nvPr>
        </p:nvSpPr>
        <p:spPr>
          <a:xfrm>
            <a:off x="5845940" y="4076143"/>
            <a:ext cx="674687" cy="585788"/>
          </a:xfrm>
        </p:spPr>
        <p:txBody>
          <a:bodyPr>
            <a:normAutofit/>
          </a:bodyPr>
          <a:lstStyle>
            <a:lvl1pPr marL="0" indent="0">
              <a:buNone/>
              <a:defRPr sz="3200">
                <a:solidFill>
                  <a:schemeClr val="bg1"/>
                </a:solidFill>
              </a:defRPr>
            </a:lvl1pPr>
          </a:lstStyle>
          <a:p>
            <a:pPr lvl="0"/>
            <a:r>
              <a:rPr lang="en-US" altLang="zh-CN" dirty="0"/>
              <a:t>05</a:t>
            </a:r>
            <a:endParaRPr lang="zh-CN" altLang="en-US" dirty="0"/>
          </a:p>
        </p:txBody>
      </p:sp>
      <p:sp>
        <p:nvSpPr>
          <p:cNvPr id="51" name="文本占位符 50"/>
          <p:cNvSpPr>
            <a:spLocks noGrp="1"/>
          </p:cNvSpPr>
          <p:nvPr>
            <p:ph type="body" sz="quarter" idx="22" hasCustomPrompt="1"/>
          </p:nvPr>
        </p:nvSpPr>
        <p:spPr>
          <a:xfrm>
            <a:off x="1276297" y="3597543"/>
            <a:ext cx="3876673" cy="1007271"/>
          </a:xfrm>
        </p:spPr>
        <p:txBody>
          <a:bodyPr>
            <a:normAutofit/>
          </a:bodyPr>
          <a:lstStyle>
            <a:lvl1pPr marL="0" indent="0">
              <a:buNone/>
              <a:defRPr sz="1800">
                <a:solidFill>
                  <a:schemeClr val="bg1"/>
                </a:solidFill>
              </a:defRPr>
            </a:lvl1pPr>
          </a:lstStyle>
          <a:p>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r>
              <a:rPr kumimoji="1" lang="zh-CN" altLang="en-US" dirty="0">
                <a:solidFill>
                  <a:schemeClr val="bg1"/>
                </a:solidFill>
              </a:rPr>
              <a:t> </a:t>
            </a:r>
            <a:r>
              <a:rPr kumimoji="1" lang="en-US" altLang="zh-CN" dirty="0">
                <a:solidFill>
                  <a:schemeClr val="bg1"/>
                </a:solidFill>
              </a:rPr>
              <a:t>Project</a:t>
            </a:r>
            <a:r>
              <a:rPr kumimoji="1" lang="zh-CN" altLang="en-US" dirty="0">
                <a:solidFill>
                  <a:schemeClr val="bg1"/>
                </a:solidFill>
              </a:rPr>
              <a:t> </a:t>
            </a:r>
            <a:r>
              <a:rPr kumimoji="1" lang="en-US" altLang="zh-CN" dirty="0">
                <a:solidFill>
                  <a:schemeClr val="bg1"/>
                </a:solidFill>
              </a:rPr>
              <a:t>Presentation</a:t>
            </a:r>
            <a:endParaRPr kumimoji="1" lang="zh-CN" altLang="en-US" dirty="0">
              <a:solidFill>
                <a:schemeClr val="bg1"/>
              </a:solidFill>
            </a:endParaRPr>
          </a:p>
        </p:txBody>
      </p:sp>
      <p:sp>
        <p:nvSpPr>
          <p:cNvPr id="61" name="文本占位符 60"/>
          <p:cNvSpPr>
            <a:spLocks noGrp="1"/>
          </p:cNvSpPr>
          <p:nvPr>
            <p:ph type="body" sz="quarter" idx="23" hasCustomPrompt="1"/>
          </p:nvPr>
        </p:nvSpPr>
        <p:spPr>
          <a:xfrm>
            <a:off x="1288914" y="1969693"/>
            <a:ext cx="2990850" cy="1201738"/>
          </a:xfrm>
        </p:spPr>
        <p:txBody>
          <a:bodyPr>
            <a:normAutofit/>
          </a:bodyPr>
          <a:lstStyle>
            <a:lvl1pPr marL="0" indent="0">
              <a:buNone/>
              <a:defRPr sz="3200" b="1">
                <a:solidFill>
                  <a:schemeClr val="bg1"/>
                </a:solidFill>
              </a:defRPr>
            </a:lvl1pPr>
          </a:lstStyle>
          <a:p>
            <a:pPr lvl="0"/>
            <a:r>
              <a:rPr lang="en-US" altLang="zh-CN" dirty="0"/>
              <a:t>CONTENT</a:t>
            </a:r>
            <a:endParaRPr lang="zh-CN" altLang="en-US" dirty="0"/>
          </a:p>
        </p:txBody>
      </p:sp>
      <p:sp>
        <p:nvSpPr>
          <p:cNvPr id="20" name="椭圆 19"/>
          <p:cNvSpPr/>
          <p:nvPr userDrawn="1"/>
        </p:nvSpPr>
        <p:spPr>
          <a:xfrm>
            <a:off x="5712749" y="2910089"/>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占位符 30"/>
          <p:cNvSpPr>
            <a:spLocks noGrp="1"/>
          </p:cNvSpPr>
          <p:nvPr>
            <p:ph type="body" sz="quarter" idx="24" hasCustomPrompt="1"/>
          </p:nvPr>
        </p:nvSpPr>
        <p:spPr>
          <a:xfrm>
            <a:off x="7165973" y="3124810"/>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2" name="文本占位符 46"/>
          <p:cNvSpPr>
            <a:spLocks noGrp="1"/>
          </p:cNvSpPr>
          <p:nvPr>
            <p:ph type="body" sz="quarter" idx="25" hasCustomPrompt="1"/>
          </p:nvPr>
        </p:nvSpPr>
        <p:spPr>
          <a:xfrm>
            <a:off x="5845940" y="3119204"/>
            <a:ext cx="674687" cy="585788"/>
          </a:xfrm>
        </p:spPr>
        <p:txBody>
          <a:bodyPr>
            <a:normAutofit/>
          </a:bodyPr>
          <a:lstStyle>
            <a:lvl1pPr marL="0" indent="0">
              <a:buNone/>
              <a:defRPr sz="3200">
                <a:solidFill>
                  <a:schemeClr val="bg1"/>
                </a:solidFill>
              </a:defRPr>
            </a:lvl1pPr>
          </a:lstStyle>
          <a:p>
            <a:pPr lvl="0"/>
            <a:r>
              <a:rPr lang="en-US" altLang="zh-CN" dirty="0"/>
              <a:t>04</a:t>
            </a:r>
            <a:endParaRPr lang="zh-CN" altLang="en-US" dirty="0"/>
          </a:p>
        </p:txBody>
      </p:sp>
      <p:sp>
        <p:nvSpPr>
          <p:cNvPr id="25" name="椭圆 24"/>
          <p:cNvSpPr/>
          <p:nvPr userDrawn="1"/>
        </p:nvSpPr>
        <p:spPr>
          <a:xfrm>
            <a:off x="5729677" y="4838785"/>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文本占位符 30"/>
          <p:cNvSpPr>
            <a:spLocks noGrp="1"/>
          </p:cNvSpPr>
          <p:nvPr>
            <p:ph type="body" sz="quarter" idx="26" hasCustomPrompt="1"/>
          </p:nvPr>
        </p:nvSpPr>
        <p:spPr>
          <a:xfrm>
            <a:off x="7165973" y="5051696"/>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28" name="文本占位符 46"/>
          <p:cNvSpPr>
            <a:spLocks noGrp="1"/>
          </p:cNvSpPr>
          <p:nvPr>
            <p:ph type="body" sz="quarter" idx="27" hasCustomPrompt="1"/>
          </p:nvPr>
        </p:nvSpPr>
        <p:spPr>
          <a:xfrm>
            <a:off x="5862868" y="5047900"/>
            <a:ext cx="674687" cy="585788"/>
          </a:xfrm>
        </p:spPr>
        <p:txBody>
          <a:bodyPr>
            <a:normAutofit/>
          </a:bodyPr>
          <a:lstStyle>
            <a:lvl1pPr marL="0" indent="0">
              <a:buNone/>
              <a:defRPr sz="3200">
                <a:solidFill>
                  <a:schemeClr val="bg1"/>
                </a:solidFill>
              </a:defRPr>
            </a:lvl1pPr>
          </a:lstStyle>
          <a:p>
            <a:pPr lvl="0"/>
            <a:r>
              <a:rPr lang="en-US" altLang="zh-CN" dirty="0"/>
              <a:t>06</a:t>
            </a:r>
            <a:endParaRPr lang="zh-CN" altLang="en-US" dirty="0"/>
          </a:p>
        </p:txBody>
      </p:sp>
      <p:sp>
        <p:nvSpPr>
          <p:cNvPr id="30" name="椭圆 29"/>
          <p:cNvSpPr/>
          <p:nvPr userDrawn="1"/>
        </p:nvSpPr>
        <p:spPr>
          <a:xfrm>
            <a:off x="5729677" y="5806022"/>
            <a:ext cx="941071" cy="941071"/>
          </a:xfrm>
          <a:prstGeom prst="ellipse">
            <a:avLst/>
          </a:prstGeom>
          <a:gradFill>
            <a:gsLst>
              <a:gs pos="42000">
                <a:srgbClr val="3A11BA"/>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文本占位符 30"/>
          <p:cNvSpPr>
            <a:spLocks noGrp="1"/>
          </p:cNvSpPr>
          <p:nvPr>
            <p:ph type="body" sz="quarter" idx="28" hasCustomPrompt="1"/>
          </p:nvPr>
        </p:nvSpPr>
        <p:spPr>
          <a:xfrm>
            <a:off x="7165973" y="6015137"/>
            <a:ext cx="4140200" cy="501650"/>
          </a:xfrm>
        </p:spPr>
        <p:txBody>
          <a:bodyPr/>
          <a:lstStyle>
            <a:lvl1pPr marL="0" indent="0">
              <a:buNone/>
              <a:defRPr/>
            </a:lvl1pPr>
          </a:lstStyle>
          <a:p>
            <a:r>
              <a:rPr kumimoji="1" lang="en-US" altLang="zh-CN" sz="2400" b="1" dirty="0">
                <a:solidFill>
                  <a:srgbClr val="3A11BA"/>
                </a:solidFill>
              </a:rPr>
              <a:t>Project</a:t>
            </a:r>
            <a:r>
              <a:rPr kumimoji="1" lang="zh-CN" altLang="en-US" sz="2400" b="1" dirty="0">
                <a:solidFill>
                  <a:srgbClr val="3A11BA"/>
                </a:solidFill>
              </a:rPr>
              <a:t> </a:t>
            </a:r>
            <a:r>
              <a:rPr kumimoji="1" lang="en-US" altLang="zh-CN" sz="2400" b="1" dirty="0">
                <a:solidFill>
                  <a:srgbClr val="3A11BA"/>
                </a:solidFill>
              </a:rPr>
              <a:t>Presentation</a:t>
            </a:r>
            <a:endParaRPr kumimoji="1" lang="zh-CN" altLang="en-US" sz="2400" b="1" dirty="0">
              <a:solidFill>
                <a:srgbClr val="3A11BA"/>
              </a:solidFill>
            </a:endParaRPr>
          </a:p>
        </p:txBody>
      </p:sp>
      <p:sp>
        <p:nvSpPr>
          <p:cNvPr id="33" name="文本占位符 46"/>
          <p:cNvSpPr>
            <a:spLocks noGrp="1"/>
          </p:cNvSpPr>
          <p:nvPr>
            <p:ph type="body" sz="quarter" idx="29" hasCustomPrompt="1"/>
          </p:nvPr>
        </p:nvSpPr>
        <p:spPr>
          <a:xfrm>
            <a:off x="5862868" y="6015137"/>
            <a:ext cx="674687" cy="585788"/>
          </a:xfrm>
        </p:spPr>
        <p:txBody>
          <a:bodyPr>
            <a:normAutofit/>
          </a:bodyPr>
          <a:lstStyle>
            <a:lvl1pPr marL="0" indent="0">
              <a:buNone/>
              <a:defRPr sz="3200">
                <a:solidFill>
                  <a:schemeClr val="bg1"/>
                </a:solidFill>
              </a:defRPr>
            </a:lvl1pPr>
          </a:lstStyle>
          <a:p>
            <a:pPr lvl="0"/>
            <a:r>
              <a:rPr lang="en-US" altLang="zh-CN" dirty="0"/>
              <a:t>07</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7999"/>
          </a:xfrm>
          <a:prstGeom prst="rect">
            <a:avLst/>
          </a:prstGeom>
        </p:spPr>
      </p:pic>
      <p:pic>
        <p:nvPicPr>
          <p:cNvPr id="7" name="图片 6"/>
          <p:cNvPicPr>
            <a:picLocks noChangeAspect="1"/>
          </p:cNvPicPr>
          <p:nvPr userDrawn="1"/>
        </p:nvPicPr>
        <p:blipFill>
          <a:blip r:embed="rId3"/>
          <a:stretch>
            <a:fillRect/>
          </a:stretch>
        </p:blipFill>
        <p:spPr>
          <a:xfrm>
            <a:off x="619873" y="407180"/>
            <a:ext cx="765783" cy="675158"/>
          </a:xfrm>
          <a:prstGeom prst="rect">
            <a:avLst/>
          </a:prstGeom>
        </p:spPr>
      </p:pic>
      <p:sp>
        <p:nvSpPr>
          <p:cNvPr id="3" name="文本占位符 2"/>
          <p:cNvSpPr>
            <a:spLocks noGrp="1"/>
          </p:cNvSpPr>
          <p:nvPr>
            <p:ph type="body" sz="quarter" idx="10" hasCustomPrompt="1"/>
          </p:nvPr>
        </p:nvSpPr>
        <p:spPr>
          <a:xfrm>
            <a:off x="4156605" y="2886605"/>
            <a:ext cx="3514195" cy="1058862"/>
          </a:xfrm>
        </p:spPr>
        <p:txBody>
          <a:bodyPr>
            <a:noAutofit/>
          </a:bodyPr>
          <a:lstStyle>
            <a:lvl1pPr marL="0" indent="0" algn="ctr">
              <a:buNone/>
              <a:defRPr sz="6600">
                <a:solidFill>
                  <a:schemeClr val="bg1"/>
                </a:solidFill>
              </a:defRPr>
            </a:lvl1pPr>
          </a:lstStyle>
          <a:p>
            <a:pPr lvl="0"/>
            <a:r>
              <a:rPr lang="en-US" altLang="zh-CN" dirty="0"/>
              <a:t>Part 1</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正文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1" name="灯片编号占位符 3"/>
          <p:cNvSpPr txBox="1"/>
          <p:nvPr userDrawn="1"/>
        </p:nvSpPr>
        <p:spPr>
          <a:xfrm>
            <a:off x="8610600" y="636587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800" kern="1200" baseline="0">
                <a:solidFill>
                  <a:srgbClr val="3A11BA"/>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A97B1D-F584-444D-89FD-FA2A3E7C92CA}" type="slidenum">
              <a:rPr kumimoji="1" lang="zh-CN" altLang="en-US" smtClean="0"/>
            </a:fld>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2">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3A97B1D-F584-444D-89FD-FA2A3E7C92CA}" type="slidenum">
              <a:rPr kumimoji="1" lang="zh-CN" altLang="en-US" smtClean="0"/>
            </a:fld>
            <a:endParaRPr kumimoji="1" lang="zh-CN" altLang="en-US" dirty="0"/>
          </a:p>
        </p:txBody>
      </p:sp>
      <p:sp>
        <p:nvSpPr>
          <p:cNvPr id="7" name="椭圆 6"/>
          <p:cNvSpPr/>
          <p:nvPr userDrawn="1"/>
        </p:nvSpPr>
        <p:spPr>
          <a:xfrm>
            <a:off x="1335640" y="2763748"/>
            <a:ext cx="1571947" cy="1571947"/>
          </a:xfrm>
          <a:prstGeom prst="ellipse">
            <a:avLst/>
          </a:prstGeom>
          <a:gradFill>
            <a:gsLst>
              <a:gs pos="42000">
                <a:srgbClr val="3A11BA">
                  <a:alpha val="80000"/>
                </a:srgbClr>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310026" y="2763748"/>
            <a:ext cx="1571947" cy="1571947"/>
          </a:xfrm>
          <a:prstGeom prst="ellipse">
            <a:avLst/>
          </a:prstGeom>
          <a:gradFill>
            <a:gsLst>
              <a:gs pos="52000">
                <a:srgbClr val="3A11BA">
                  <a:alpha val="80000"/>
                </a:srgbClr>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9190046" y="2763748"/>
            <a:ext cx="1571947" cy="1571947"/>
          </a:xfrm>
          <a:prstGeom prst="ellipse">
            <a:avLst/>
          </a:prstGeom>
          <a:gradFill>
            <a:gsLst>
              <a:gs pos="57000">
                <a:srgbClr val="3A11BA">
                  <a:alpha val="80000"/>
                </a:srgbClr>
              </a:gs>
              <a:gs pos="100000">
                <a:srgbClr val="277FFF">
                  <a:lumMod val="74000"/>
                  <a:lumOff val="2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10"/>
          <p:cNvCxnSpPr/>
          <p:nvPr userDrawn="1"/>
        </p:nvCxnSpPr>
        <p:spPr>
          <a:xfrm>
            <a:off x="4138773" y="2051222"/>
            <a:ext cx="0" cy="3398108"/>
          </a:xfrm>
          <a:prstGeom prst="line">
            <a:avLst/>
          </a:prstGeom>
          <a:ln w="15875" cap="flat" cmpd="sng" algn="ctr">
            <a:solidFill>
              <a:schemeClr val="accent1">
                <a:alpha val="40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线连接符 11"/>
          <p:cNvCxnSpPr/>
          <p:nvPr userDrawn="1"/>
        </p:nvCxnSpPr>
        <p:spPr>
          <a:xfrm>
            <a:off x="8018794" y="2051222"/>
            <a:ext cx="0" cy="3398108"/>
          </a:xfrm>
          <a:prstGeom prst="line">
            <a:avLst/>
          </a:prstGeom>
          <a:ln w="15875" cap="flat" cmpd="sng" algn="ctr">
            <a:solidFill>
              <a:schemeClr val="accent1">
                <a:alpha val="40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图形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646" y="3175686"/>
            <a:ext cx="759091" cy="759091"/>
          </a:xfrm>
          <a:prstGeom prst="rect">
            <a:avLst/>
          </a:prstGeom>
        </p:spPr>
      </p:pic>
      <p:pic>
        <p:nvPicPr>
          <p:cNvPr id="19" name="图形 2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61983" y="3175686"/>
            <a:ext cx="833601" cy="833601"/>
          </a:xfrm>
          <a:prstGeom prst="rect">
            <a:avLst/>
          </a:prstGeom>
        </p:spPr>
      </p:pic>
      <p:pic>
        <p:nvPicPr>
          <p:cNvPr id="20" name="图形 23"/>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612907" y="3175685"/>
            <a:ext cx="762697" cy="762697"/>
          </a:xfrm>
          <a:prstGeom prst="rect">
            <a:avLst/>
          </a:prstGeom>
        </p:spPr>
      </p:pic>
      <p:sp>
        <p:nvSpPr>
          <p:cNvPr id="3" name="文本占位符 2"/>
          <p:cNvSpPr>
            <a:spLocks noGrp="1"/>
          </p:cNvSpPr>
          <p:nvPr>
            <p:ph type="body" sz="quarter" idx="12" hasCustomPrompt="1"/>
          </p:nvPr>
        </p:nvSpPr>
        <p:spPr>
          <a:xfrm>
            <a:off x="1127529" y="4640263"/>
            <a:ext cx="2682471" cy="388937"/>
          </a:xfrm>
        </p:spPr>
        <p:txBody>
          <a:bodyPr/>
          <a:lstStyle>
            <a:lvl1pPr marL="0" indent="0">
              <a:buNone/>
              <a:defRPr sz="2400" baseline="0">
                <a:latin typeface="Arial" panose="020B0604020202020204" pitchFamily="34" charset="0"/>
              </a:defRPr>
            </a:lvl1pPr>
          </a:lstStyle>
          <a:p>
            <a:r>
              <a:rPr kumimoji="1" lang="en-US" altLang="zh-CN" sz="1600" b="1" dirty="0">
                <a:solidFill>
                  <a:srgbClr val="3A11BA"/>
                </a:solidFill>
              </a:rPr>
              <a:t>Project</a:t>
            </a:r>
            <a:r>
              <a:rPr kumimoji="1" lang="zh-CN" altLang="en-US" sz="1600" b="1" dirty="0">
                <a:solidFill>
                  <a:srgbClr val="3A11BA"/>
                </a:solidFill>
              </a:rPr>
              <a:t> </a:t>
            </a:r>
            <a:r>
              <a:rPr kumimoji="1" lang="en-US" altLang="zh-CN" sz="1600" b="1" dirty="0">
                <a:solidFill>
                  <a:srgbClr val="3A11BA"/>
                </a:solidFill>
              </a:rPr>
              <a:t>Presentation</a:t>
            </a:r>
            <a:endParaRPr kumimoji="1" lang="zh-CN" altLang="en-US" sz="1600" b="1" dirty="0">
              <a:solidFill>
                <a:srgbClr val="3A11BA"/>
              </a:solidFill>
            </a:endParaRPr>
          </a:p>
        </p:txBody>
      </p:sp>
      <p:sp>
        <p:nvSpPr>
          <p:cNvPr id="28" name="文本占位符 27"/>
          <p:cNvSpPr>
            <a:spLocks noGrp="1"/>
          </p:cNvSpPr>
          <p:nvPr>
            <p:ph type="body" sz="quarter" idx="13" hasCustomPrompt="1"/>
          </p:nvPr>
        </p:nvSpPr>
        <p:spPr>
          <a:xfrm>
            <a:off x="1127125" y="5256051"/>
            <a:ext cx="2295525" cy="331950"/>
          </a:xfrm>
        </p:spPr>
        <p:txBody>
          <a:bodyPr>
            <a:noAutofit/>
          </a:bodyPr>
          <a:lstStyle>
            <a:lvl1pPr marL="0" indent="0">
              <a:buNone/>
              <a:defRPr sz="1600" baseline="0">
                <a:latin typeface="Arial" panose="020B0604020202020204" pitchFamily="34" charset="0"/>
              </a:defRPr>
            </a:lvl1pPr>
          </a:lstStyle>
          <a:p>
            <a:r>
              <a:rPr kumimoji="1" lang="en-US" altLang="zh-CN" sz="1600" dirty="0">
                <a:solidFill>
                  <a:srgbClr val="3A11BA"/>
                </a:solidFill>
              </a:rPr>
              <a:t>Project</a:t>
            </a:r>
            <a:r>
              <a:rPr kumimoji="1" lang="zh-CN" altLang="en-US" sz="1600" dirty="0">
                <a:solidFill>
                  <a:srgbClr val="3A11BA"/>
                </a:solidFill>
              </a:rPr>
              <a:t> </a:t>
            </a:r>
            <a:r>
              <a:rPr kumimoji="1" lang="en-US" altLang="zh-CN" sz="1600" dirty="0">
                <a:solidFill>
                  <a:srgbClr val="3A11BA"/>
                </a:solidFill>
              </a:rPr>
              <a:t>Presentation</a:t>
            </a:r>
            <a:endParaRPr kumimoji="1" lang="zh-CN" altLang="en-US" sz="1600" dirty="0">
              <a:solidFill>
                <a:srgbClr val="3A11BA"/>
              </a:solidFill>
            </a:endParaRPr>
          </a:p>
        </p:txBody>
      </p:sp>
      <p:sp>
        <p:nvSpPr>
          <p:cNvPr id="29" name="文本占位符 2"/>
          <p:cNvSpPr>
            <a:spLocks noGrp="1"/>
          </p:cNvSpPr>
          <p:nvPr>
            <p:ph type="body" sz="quarter" idx="14" hasCustomPrompt="1"/>
          </p:nvPr>
        </p:nvSpPr>
        <p:spPr>
          <a:xfrm>
            <a:off x="5031906" y="4640263"/>
            <a:ext cx="2682471" cy="388937"/>
          </a:xfrm>
        </p:spPr>
        <p:txBody>
          <a:bodyPr/>
          <a:lstStyle>
            <a:lvl1pPr marL="0" indent="0">
              <a:buNone/>
              <a:defRPr sz="2400" baseline="0">
                <a:latin typeface="Arial" panose="020B0604020202020204" pitchFamily="34" charset="0"/>
              </a:defRPr>
            </a:lvl1pPr>
          </a:lstStyle>
          <a:p>
            <a:r>
              <a:rPr kumimoji="1" lang="en-US" altLang="zh-CN" sz="1600" b="1" dirty="0">
                <a:solidFill>
                  <a:srgbClr val="3A11BA"/>
                </a:solidFill>
              </a:rPr>
              <a:t>Project</a:t>
            </a:r>
            <a:r>
              <a:rPr kumimoji="1" lang="zh-CN" altLang="en-US" sz="1600" b="1" dirty="0">
                <a:solidFill>
                  <a:srgbClr val="3A11BA"/>
                </a:solidFill>
              </a:rPr>
              <a:t> </a:t>
            </a:r>
            <a:r>
              <a:rPr kumimoji="1" lang="en-US" altLang="zh-CN" sz="1600" b="1" dirty="0">
                <a:solidFill>
                  <a:srgbClr val="3A11BA"/>
                </a:solidFill>
              </a:rPr>
              <a:t>Presentation</a:t>
            </a:r>
            <a:endParaRPr kumimoji="1" lang="zh-CN" altLang="en-US" sz="1600" b="1" dirty="0">
              <a:solidFill>
                <a:srgbClr val="3A11BA"/>
              </a:solidFill>
            </a:endParaRPr>
          </a:p>
        </p:txBody>
      </p:sp>
      <p:sp>
        <p:nvSpPr>
          <p:cNvPr id="30" name="文本占位符 27"/>
          <p:cNvSpPr>
            <a:spLocks noGrp="1"/>
          </p:cNvSpPr>
          <p:nvPr>
            <p:ph type="body" sz="quarter" idx="15" hasCustomPrompt="1"/>
          </p:nvPr>
        </p:nvSpPr>
        <p:spPr>
          <a:xfrm>
            <a:off x="5031175" y="5238922"/>
            <a:ext cx="2295525" cy="349079"/>
          </a:xfrm>
        </p:spPr>
        <p:txBody>
          <a:bodyPr>
            <a:noAutofit/>
          </a:bodyPr>
          <a:lstStyle>
            <a:lvl1pPr marL="0" indent="0">
              <a:buNone/>
              <a:defRPr sz="1600" baseline="0">
                <a:latin typeface="Arial" panose="020B0604020202020204" pitchFamily="34" charset="0"/>
              </a:defRPr>
            </a:lvl1pPr>
          </a:lstStyle>
          <a:p>
            <a:r>
              <a:rPr kumimoji="1" lang="en-US" altLang="zh-CN" sz="1600" dirty="0">
                <a:solidFill>
                  <a:srgbClr val="3A11BA"/>
                </a:solidFill>
              </a:rPr>
              <a:t>Project</a:t>
            </a:r>
            <a:r>
              <a:rPr kumimoji="1" lang="zh-CN" altLang="en-US" sz="1600" dirty="0">
                <a:solidFill>
                  <a:srgbClr val="3A11BA"/>
                </a:solidFill>
              </a:rPr>
              <a:t> </a:t>
            </a:r>
            <a:r>
              <a:rPr kumimoji="1" lang="en-US" altLang="zh-CN" sz="1600" dirty="0">
                <a:solidFill>
                  <a:srgbClr val="3A11BA"/>
                </a:solidFill>
              </a:rPr>
              <a:t>Presentation</a:t>
            </a:r>
            <a:endParaRPr kumimoji="1" lang="zh-CN" altLang="en-US" sz="1600" dirty="0">
              <a:solidFill>
                <a:srgbClr val="3A11BA"/>
              </a:solidFill>
            </a:endParaRPr>
          </a:p>
        </p:txBody>
      </p:sp>
      <p:sp>
        <p:nvSpPr>
          <p:cNvPr id="31" name="文本占位符 2"/>
          <p:cNvSpPr>
            <a:spLocks noGrp="1"/>
          </p:cNvSpPr>
          <p:nvPr>
            <p:ph type="body" sz="quarter" idx="16" hasCustomPrompt="1"/>
          </p:nvPr>
        </p:nvSpPr>
        <p:spPr>
          <a:xfrm>
            <a:off x="8936282" y="4640263"/>
            <a:ext cx="2682471" cy="388937"/>
          </a:xfrm>
        </p:spPr>
        <p:txBody>
          <a:bodyPr/>
          <a:lstStyle>
            <a:lvl1pPr marL="0" indent="0">
              <a:buNone/>
              <a:defRPr sz="2400" baseline="0">
                <a:latin typeface="Arial" panose="020B0604020202020204" pitchFamily="34" charset="0"/>
              </a:defRPr>
            </a:lvl1pPr>
          </a:lstStyle>
          <a:p>
            <a:r>
              <a:rPr kumimoji="1" lang="en-US" altLang="zh-CN" sz="1600" b="1" dirty="0">
                <a:solidFill>
                  <a:srgbClr val="3A11BA"/>
                </a:solidFill>
              </a:rPr>
              <a:t>Project</a:t>
            </a:r>
            <a:r>
              <a:rPr kumimoji="1" lang="zh-CN" altLang="en-US" sz="1600" b="1" dirty="0">
                <a:solidFill>
                  <a:srgbClr val="3A11BA"/>
                </a:solidFill>
              </a:rPr>
              <a:t> </a:t>
            </a:r>
            <a:r>
              <a:rPr kumimoji="1" lang="en-US" altLang="zh-CN" sz="1600" b="1" dirty="0">
                <a:solidFill>
                  <a:srgbClr val="3A11BA"/>
                </a:solidFill>
              </a:rPr>
              <a:t>Presentation</a:t>
            </a:r>
            <a:endParaRPr kumimoji="1" lang="zh-CN" altLang="en-US" sz="1600" b="1" dirty="0">
              <a:solidFill>
                <a:srgbClr val="3A11BA"/>
              </a:solidFill>
            </a:endParaRPr>
          </a:p>
        </p:txBody>
      </p:sp>
      <p:sp>
        <p:nvSpPr>
          <p:cNvPr id="32" name="文本占位符 27"/>
          <p:cNvSpPr>
            <a:spLocks noGrp="1"/>
          </p:cNvSpPr>
          <p:nvPr>
            <p:ph type="body" sz="quarter" idx="17" hasCustomPrompt="1"/>
          </p:nvPr>
        </p:nvSpPr>
        <p:spPr>
          <a:xfrm>
            <a:off x="8935224" y="5238922"/>
            <a:ext cx="2295525" cy="331950"/>
          </a:xfrm>
        </p:spPr>
        <p:txBody>
          <a:bodyPr>
            <a:noAutofit/>
          </a:bodyPr>
          <a:lstStyle>
            <a:lvl1pPr marL="0" indent="0">
              <a:buNone/>
              <a:defRPr sz="1600" baseline="0">
                <a:latin typeface="Arial" panose="020B0604020202020204" pitchFamily="34" charset="0"/>
              </a:defRPr>
            </a:lvl1pPr>
          </a:lstStyle>
          <a:p>
            <a:r>
              <a:rPr kumimoji="1" lang="en-US" altLang="zh-CN" sz="1600" dirty="0">
                <a:solidFill>
                  <a:srgbClr val="3A11BA"/>
                </a:solidFill>
              </a:rPr>
              <a:t>Project</a:t>
            </a:r>
            <a:r>
              <a:rPr kumimoji="1" lang="zh-CN" altLang="en-US" sz="1600" dirty="0">
                <a:solidFill>
                  <a:srgbClr val="3A11BA"/>
                </a:solidFill>
              </a:rPr>
              <a:t> </a:t>
            </a:r>
            <a:r>
              <a:rPr kumimoji="1" lang="en-US" altLang="zh-CN" sz="1600" dirty="0">
                <a:solidFill>
                  <a:srgbClr val="3A11BA"/>
                </a:solidFill>
              </a:rPr>
              <a:t>Presentation</a:t>
            </a:r>
            <a:endParaRPr kumimoji="1" lang="zh-CN" altLang="en-US" sz="1600" dirty="0">
              <a:solidFill>
                <a:srgbClr val="3A11BA"/>
              </a:solidFill>
            </a:endParaRPr>
          </a:p>
        </p:txBody>
      </p:sp>
      <p:sp>
        <p:nvSpPr>
          <p:cNvPr id="34" name="文本占位符 33"/>
          <p:cNvSpPr>
            <a:spLocks noGrp="1"/>
          </p:cNvSpPr>
          <p:nvPr>
            <p:ph type="body" sz="quarter" idx="18" hasCustomPrompt="1"/>
          </p:nvPr>
        </p:nvSpPr>
        <p:spPr>
          <a:xfrm>
            <a:off x="3738013" y="512268"/>
            <a:ext cx="4681537" cy="627063"/>
          </a:xfrm>
        </p:spPr>
        <p:txBody>
          <a:bodyPr/>
          <a:lstStyle>
            <a:lvl1pPr marL="0" indent="0" algn="ctr">
              <a:buNone/>
              <a:defRPr sz="2400"/>
            </a:lvl1pPr>
          </a:lstStyle>
          <a:p>
            <a:r>
              <a:rPr kumimoji="1" lang="en-US" altLang="zh-CN" sz="3200" b="1" dirty="0">
                <a:solidFill>
                  <a:srgbClr val="3A11BA"/>
                </a:solidFill>
              </a:rPr>
              <a:t>Project</a:t>
            </a:r>
            <a:r>
              <a:rPr kumimoji="1" lang="zh-CN" altLang="en-US" sz="3200" b="1" dirty="0">
                <a:solidFill>
                  <a:srgbClr val="3A11BA"/>
                </a:solidFill>
              </a:rPr>
              <a:t> </a:t>
            </a:r>
            <a:r>
              <a:rPr kumimoji="1" lang="en-US" altLang="zh-CN" sz="3200" b="1" dirty="0">
                <a:solidFill>
                  <a:srgbClr val="3A11BA"/>
                </a:solidFill>
              </a:rPr>
              <a:t>Presentation</a:t>
            </a:r>
            <a:endParaRPr kumimoji="1" lang="zh-CN" altLang="en-US" sz="3200" b="1" dirty="0">
              <a:solidFill>
                <a:srgbClr val="3A11BA"/>
              </a:solidFill>
            </a:endParaRPr>
          </a:p>
        </p:txBody>
      </p:sp>
      <p:sp>
        <p:nvSpPr>
          <p:cNvPr id="36" name="文本占位符 35"/>
          <p:cNvSpPr>
            <a:spLocks noGrp="1"/>
          </p:cNvSpPr>
          <p:nvPr>
            <p:ph type="body" sz="quarter" idx="19" hasCustomPrompt="1"/>
          </p:nvPr>
        </p:nvSpPr>
        <p:spPr>
          <a:xfrm>
            <a:off x="2365279" y="1362834"/>
            <a:ext cx="8010325" cy="517525"/>
          </a:xfrm>
        </p:spPr>
        <p:txBody>
          <a:bodyPr>
            <a:noAutofit/>
          </a:bodyPr>
          <a:lstStyle>
            <a:lvl1pPr marL="0" indent="0" algn="ctr">
              <a:buNone/>
              <a:defRPr sz="2000"/>
            </a:lvl1pPr>
          </a:lstStyle>
          <a:p>
            <a:r>
              <a:rPr kumimoji="1" lang="en-US" altLang="zh-CN" dirty="0">
                <a:solidFill>
                  <a:srgbClr val="3A11BA"/>
                </a:solidFill>
              </a:rPr>
              <a:t>Project</a:t>
            </a:r>
            <a:r>
              <a:rPr kumimoji="1" lang="zh-CN" altLang="en-US" dirty="0">
                <a:solidFill>
                  <a:srgbClr val="3A11BA"/>
                </a:solidFill>
              </a:rPr>
              <a:t> </a:t>
            </a:r>
            <a:r>
              <a:rPr kumimoji="1" lang="en-US" altLang="zh-CN" dirty="0">
                <a:solidFill>
                  <a:srgbClr val="3A11BA"/>
                </a:solidFill>
              </a:rPr>
              <a:t>Presentation</a:t>
            </a:r>
            <a:r>
              <a:rPr kumimoji="1" lang="zh-CN" altLang="en-US" dirty="0">
                <a:solidFill>
                  <a:srgbClr val="3A11BA"/>
                </a:solidFill>
              </a:rPr>
              <a:t> </a:t>
            </a:r>
            <a:r>
              <a:rPr kumimoji="1" lang="en-US" altLang="zh-CN" dirty="0">
                <a:solidFill>
                  <a:srgbClr val="3A11BA"/>
                </a:solidFill>
              </a:rPr>
              <a:t>Project</a:t>
            </a:r>
            <a:r>
              <a:rPr kumimoji="1" lang="zh-CN" altLang="en-US" dirty="0">
                <a:solidFill>
                  <a:srgbClr val="3A11BA"/>
                </a:solidFill>
              </a:rPr>
              <a:t> </a:t>
            </a:r>
            <a:r>
              <a:rPr kumimoji="1" lang="en-US" altLang="zh-CN" dirty="0">
                <a:solidFill>
                  <a:srgbClr val="3A11BA"/>
                </a:solidFill>
              </a:rPr>
              <a:t>Presentation</a:t>
            </a:r>
            <a:r>
              <a:rPr kumimoji="1" lang="zh-CN" altLang="en-US" dirty="0">
                <a:solidFill>
                  <a:srgbClr val="3A11BA"/>
                </a:solidFill>
              </a:rPr>
              <a:t> </a:t>
            </a:r>
            <a:r>
              <a:rPr kumimoji="1" lang="en-US" altLang="zh-CN" dirty="0">
                <a:solidFill>
                  <a:srgbClr val="3A11BA"/>
                </a:solidFill>
              </a:rPr>
              <a:t>Project</a:t>
            </a:r>
            <a:r>
              <a:rPr kumimoji="1" lang="zh-CN" altLang="en-US" dirty="0">
                <a:solidFill>
                  <a:srgbClr val="3A11BA"/>
                </a:solidFill>
              </a:rPr>
              <a:t> </a:t>
            </a:r>
            <a:r>
              <a:rPr kumimoji="1" lang="en-US" altLang="zh-CN" dirty="0">
                <a:solidFill>
                  <a:srgbClr val="3A11BA"/>
                </a:solidFill>
              </a:rPr>
              <a:t>Presentation</a:t>
            </a:r>
            <a:endParaRPr kumimoji="1" lang="zh-CN" altLang="en-US" dirty="0">
              <a:solidFill>
                <a:srgbClr val="3A11BA"/>
              </a:solidFill>
            </a:endParaRPr>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3A97B1D-F584-444D-89FD-FA2A3E7C92CA}" type="slidenum">
              <a:rPr kumimoji="1" lang="zh-CN" altLang="en-US" smtClean="0"/>
            </a:fld>
            <a:endParaRPr kumimoji="1" lang="zh-CN" altLang="en-US" dirty="0"/>
          </a:p>
        </p:txBody>
      </p:sp>
      <p:sp>
        <p:nvSpPr>
          <p:cNvPr id="9" name="文本框 8"/>
          <p:cNvSpPr txBox="1"/>
          <p:nvPr userDrawn="1"/>
        </p:nvSpPr>
        <p:spPr>
          <a:xfrm>
            <a:off x="3876782" y="1969790"/>
            <a:ext cx="4438435" cy="1107996"/>
          </a:xfrm>
          <a:prstGeom prst="rect">
            <a:avLst/>
          </a:prstGeom>
          <a:noFill/>
        </p:spPr>
        <p:txBody>
          <a:bodyPr wrap="square" rtlCol="0">
            <a:spAutoFit/>
          </a:bodyPr>
          <a:lstStyle/>
          <a:p>
            <a:r>
              <a:rPr kumimoji="1" lang="en-US" altLang="zh-CN" sz="6600" b="1" dirty="0">
                <a:solidFill>
                  <a:schemeClr val="bg1"/>
                </a:solidFill>
                <a:latin typeface="微软雅黑" panose="020B0503020204020204" pitchFamily="34" charset="-122"/>
                <a:ea typeface="微软雅黑" panose="020B0503020204020204" pitchFamily="34" charset="-122"/>
              </a:rPr>
              <a:t>THANKS</a:t>
            </a:r>
            <a:r>
              <a:rPr kumimoji="1" lang="zh-CN" altLang="en-US" sz="6600" b="1" dirty="0">
                <a:solidFill>
                  <a:schemeClr val="bg1"/>
                </a:solidFill>
                <a:latin typeface="微软雅黑" panose="020B0503020204020204" pitchFamily="34" charset="-122"/>
                <a:ea typeface="微软雅黑" panose="020B0503020204020204" pitchFamily="34" charset="-122"/>
              </a:rPr>
              <a:t>！</a:t>
            </a:r>
            <a:endParaRPr kumimoji="1"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5470987" y="3077786"/>
            <a:ext cx="1250024"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谢谢观看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3956405" y="3519575"/>
            <a:ext cx="4279188"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扫码添加微信公众号，微信小助手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a:stretch>
            <a:fillRect/>
          </a:stretch>
        </p:blipFill>
        <p:spPr>
          <a:xfrm>
            <a:off x="600879" y="424974"/>
            <a:ext cx="730233" cy="643815"/>
          </a:xfrm>
          <a:prstGeom prst="rect">
            <a:avLst/>
          </a:prstGeom>
        </p:spPr>
      </p:pic>
      <p:pic>
        <p:nvPicPr>
          <p:cNvPr id="16" name="图片 15"/>
          <p:cNvPicPr>
            <a:picLocks noChangeAspect="1"/>
          </p:cNvPicPr>
          <p:nvPr userDrawn="1"/>
        </p:nvPicPr>
        <p:blipFill>
          <a:blip r:embed="rId3"/>
          <a:stretch>
            <a:fillRect/>
          </a:stretch>
        </p:blipFill>
        <p:spPr>
          <a:xfrm>
            <a:off x="0" y="1"/>
            <a:ext cx="12192000" cy="6857999"/>
          </a:xfrm>
          <a:prstGeom prst="rect">
            <a:avLst/>
          </a:prstGeom>
        </p:spPr>
      </p:pic>
      <p:sp>
        <p:nvSpPr>
          <p:cNvPr id="17" name="文本框 16"/>
          <p:cNvSpPr txBox="1"/>
          <p:nvPr userDrawn="1"/>
        </p:nvSpPr>
        <p:spPr>
          <a:xfrm>
            <a:off x="3876782" y="1969790"/>
            <a:ext cx="4438435" cy="1107996"/>
          </a:xfrm>
          <a:prstGeom prst="rect">
            <a:avLst/>
          </a:prstGeom>
          <a:noFill/>
        </p:spPr>
        <p:txBody>
          <a:bodyPr wrap="square" rtlCol="0">
            <a:spAutoFit/>
          </a:bodyPr>
          <a:lstStyle/>
          <a:p>
            <a:r>
              <a:rPr kumimoji="1" lang="en-US" altLang="zh-CN" sz="6600" b="1" dirty="0">
                <a:solidFill>
                  <a:schemeClr val="bg1"/>
                </a:solidFill>
                <a:latin typeface="微软雅黑" panose="020B0503020204020204" pitchFamily="34" charset="-122"/>
                <a:ea typeface="微软雅黑" panose="020B0503020204020204" pitchFamily="34" charset="-122"/>
              </a:rPr>
              <a:t>THANKS</a:t>
            </a:r>
            <a:r>
              <a:rPr kumimoji="1" lang="zh-CN" altLang="en-US" sz="6600" b="1" dirty="0">
                <a:solidFill>
                  <a:schemeClr val="bg1"/>
                </a:solidFill>
                <a:latin typeface="微软雅黑" panose="020B0503020204020204" pitchFamily="34" charset="-122"/>
                <a:ea typeface="微软雅黑" panose="020B0503020204020204" pitchFamily="34" charset="-122"/>
              </a:rPr>
              <a:t>！</a:t>
            </a:r>
            <a:endParaRPr kumimoji="1"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5470987" y="3077786"/>
            <a:ext cx="1250024"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谢谢观看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3412779" y="3738875"/>
            <a:ext cx="2168525" cy="307777"/>
          </a:xfrm>
          <a:prstGeom prst="rect">
            <a:avLst/>
          </a:prstGeom>
          <a:noFill/>
        </p:spPr>
        <p:txBody>
          <a:bodyPr wrap="square" rtlCol="0">
            <a:spAutoFit/>
          </a:bodyPr>
          <a:lstStyle/>
          <a:p>
            <a:r>
              <a:rPr kumimoji="1" lang="zh-CN" altLang="en-US" sz="1400" spc="300" dirty="0">
                <a:solidFill>
                  <a:schemeClr val="bg1"/>
                </a:solidFill>
                <a:latin typeface="微软雅黑" panose="020B0503020204020204" pitchFamily="34" charset="-122"/>
                <a:ea typeface="微软雅黑" panose="020B0503020204020204" pitchFamily="34" charset="-122"/>
              </a:rPr>
              <a:t>扫码关注微信公众号</a:t>
            </a:r>
            <a:endParaRPr kumimoji="1" lang="zh-CN" altLang="en-US" sz="1400" spc="3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userDrawn="1"/>
        </p:nvPicPr>
        <p:blipFill>
          <a:blip r:embed="rId2"/>
          <a:stretch>
            <a:fillRect/>
          </a:stretch>
        </p:blipFill>
        <p:spPr>
          <a:xfrm>
            <a:off x="600879" y="424974"/>
            <a:ext cx="730233" cy="643815"/>
          </a:xfrm>
          <a:prstGeom prst="rect">
            <a:avLst/>
          </a:prstGeom>
        </p:spPr>
      </p:pic>
      <p:grpSp>
        <p:nvGrpSpPr>
          <p:cNvPr id="21" name="组合 20"/>
          <p:cNvGrpSpPr/>
          <p:nvPr userDrawn="1"/>
        </p:nvGrpSpPr>
        <p:grpSpPr>
          <a:xfrm>
            <a:off x="3494018" y="4152901"/>
            <a:ext cx="5203964" cy="2013162"/>
            <a:chOff x="3245823" y="4152901"/>
            <a:chExt cx="5203964" cy="2013162"/>
          </a:xfrm>
        </p:grpSpPr>
        <p:pic>
          <p:nvPicPr>
            <p:cNvPr id="22" name="图片 21"/>
            <p:cNvPicPr>
              <a:picLocks noChangeAspect="1"/>
            </p:cNvPicPr>
            <p:nvPr/>
          </p:nvPicPr>
          <p:blipFill>
            <a:blip r:embed="rId4"/>
            <a:stretch>
              <a:fillRect/>
            </a:stretch>
          </p:blipFill>
          <p:spPr>
            <a:xfrm>
              <a:off x="3245823" y="4152901"/>
              <a:ext cx="2006048" cy="2013162"/>
            </a:xfrm>
            <a:prstGeom prst="rect">
              <a:avLst/>
            </a:prstGeom>
          </p:spPr>
        </p:pic>
        <p:pic>
          <p:nvPicPr>
            <p:cNvPr id="23" name="图片 22"/>
            <p:cNvPicPr>
              <a:picLocks noChangeAspect="1"/>
            </p:cNvPicPr>
            <p:nvPr/>
          </p:nvPicPr>
          <p:blipFill>
            <a:blip r:embed="rId5"/>
            <a:stretch>
              <a:fillRect/>
            </a:stretch>
          </p:blipFill>
          <p:spPr>
            <a:xfrm>
              <a:off x="6436623" y="4152901"/>
              <a:ext cx="2013164" cy="2013162"/>
            </a:xfrm>
            <a:prstGeom prst="rect">
              <a:avLst/>
            </a:prstGeom>
          </p:spPr>
        </p:pic>
      </p:grpSp>
      <p:sp>
        <p:nvSpPr>
          <p:cNvPr id="24" name="文本框 23"/>
          <p:cNvSpPr txBox="1"/>
          <p:nvPr userDrawn="1"/>
        </p:nvSpPr>
        <p:spPr>
          <a:xfrm>
            <a:off x="6172256" y="3519575"/>
            <a:ext cx="3038288" cy="523220"/>
          </a:xfrm>
          <a:prstGeom prst="rect">
            <a:avLst/>
          </a:prstGeom>
          <a:noFill/>
        </p:spPr>
        <p:txBody>
          <a:bodyPr wrap="square" rtlCol="0">
            <a:spAutoFit/>
          </a:bodyPr>
          <a:lstStyle/>
          <a:p>
            <a:pPr algn="ctr"/>
            <a:r>
              <a:rPr kumimoji="1" lang="zh-CN" altLang="en-US" sz="1400" spc="300" dirty="0">
                <a:solidFill>
                  <a:schemeClr val="bg1"/>
                </a:solidFill>
                <a:latin typeface="微软雅黑" panose="020B0503020204020204" pitchFamily="34" charset="-122"/>
                <a:ea typeface="微软雅黑" panose="020B0503020204020204" pitchFamily="34" charset="-122"/>
              </a:rPr>
              <a:t>添加微信小助手</a:t>
            </a:r>
            <a:endParaRPr kumimoji="1" lang="en-US" altLang="zh-CN" sz="1400" spc="3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spc="300" dirty="0">
                <a:solidFill>
                  <a:schemeClr val="bg1"/>
                </a:solidFill>
                <a:latin typeface="微软雅黑" panose="020B0503020204020204" pitchFamily="34" charset="-122"/>
                <a:ea typeface="微软雅黑" panose="020B0503020204020204" pitchFamily="34" charset="-122"/>
              </a:rPr>
              <a:t>回复“加群”进入交流群</a:t>
            </a:r>
            <a:endParaRPr kumimoji="1" lang="zh-CN" altLang="en-US" sz="14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1" name="Rectangle 13"/>
          <p:cNvSpPr/>
          <p:nvPr userDrawn="1"/>
        </p:nvSpPr>
        <p:spPr>
          <a:xfrm flipH="1">
            <a:off x="673633" y="623739"/>
            <a:ext cx="49343" cy="5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ln>
                <a:noFill/>
              </a:ln>
              <a:solidFill>
                <a:schemeClr val="bg1"/>
              </a:solidFill>
            </a:endParaRPr>
          </a:p>
        </p:txBody>
      </p:sp>
      <p:sp>
        <p:nvSpPr>
          <p:cNvPr id="32" name="圆角矩形 31"/>
          <p:cNvSpPr>
            <a:spLocks noChangeAspect="1"/>
          </p:cNvSpPr>
          <p:nvPr userDrawn="1"/>
        </p:nvSpPr>
        <p:spPr>
          <a:xfrm>
            <a:off x="517519" y="1699448"/>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微软雅黑" panose="020B0503020204020204" pitchFamily="34" charset="-122"/>
                <a:ea typeface="微软雅黑" panose="020B0503020204020204" pitchFamily="34" charset="-122"/>
              </a:rPr>
              <a:t>01</a:t>
            </a:r>
            <a:endParaRPr lang="en-US" altLang="zh-CN" sz="2800">
              <a:latin typeface="微软雅黑" panose="020B0503020204020204" pitchFamily="34" charset="-122"/>
              <a:ea typeface="微软雅黑" panose="020B0503020204020204" pitchFamily="34" charset="-122"/>
            </a:endParaRPr>
          </a:p>
        </p:txBody>
      </p:sp>
      <p:sp>
        <p:nvSpPr>
          <p:cNvPr id="37" name="圆角矩形 36"/>
          <p:cNvSpPr>
            <a:spLocks noChangeAspect="1"/>
          </p:cNvSpPr>
          <p:nvPr userDrawn="1"/>
        </p:nvSpPr>
        <p:spPr>
          <a:xfrm>
            <a:off x="517519" y="2747639"/>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微软雅黑" panose="020B0503020204020204" pitchFamily="34" charset="-122"/>
                <a:ea typeface="微软雅黑" panose="020B0503020204020204" pitchFamily="34" charset="-122"/>
              </a:rPr>
              <a:t>02</a:t>
            </a:r>
            <a:endParaRPr lang="en-US" altLang="zh-CN" sz="2800">
              <a:latin typeface="微软雅黑" panose="020B0503020204020204" pitchFamily="34" charset="-122"/>
              <a:ea typeface="微软雅黑" panose="020B0503020204020204" pitchFamily="34" charset="-122"/>
            </a:endParaRPr>
          </a:p>
        </p:txBody>
      </p:sp>
      <p:sp>
        <p:nvSpPr>
          <p:cNvPr id="40" name="圆角矩形 39"/>
          <p:cNvSpPr>
            <a:spLocks noChangeAspect="1"/>
          </p:cNvSpPr>
          <p:nvPr userDrawn="1"/>
        </p:nvSpPr>
        <p:spPr>
          <a:xfrm>
            <a:off x="517519" y="379583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微软雅黑" panose="020B0503020204020204" pitchFamily="34" charset="-122"/>
                <a:ea typeface="微软雅黑" panose="020B0503020204020204" pitchFamily="34" charset="-122"/>
              </a:rPr>
              <a:t>03</a:t>
            </a:r>
            <a:endParaRPr lang="en-US" altLang="zh-CN" sz="2800">
              <a:latin typeface="微软雅黑" panose="020B0503020204020204" pitchFamily="34" charset="-122"/>
              <a:ea typeface="微软雅黑" panose="020B0503020204020204" pitchFamily="34" charset="-122"/>
            </a:endParaRPr>
          </a:p>
        </p:txBody>
      </p:sp>
      <p:sp>
        <p:nvSpPr>
          <p:cNvPr id="43" name="圆角矩形 42"/>
          <p:cNvSpPr>
            <a:spLocks noChangeAspect="1"/>
          </p:cNvSpPr>
          <p:nvPr userDrawn="1"/>
        </p:nvSpPr>
        <p:spPr>
          <a:xfrm>
            <a:off x="517519" y="484402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微软雅黑" panose="020B0503020204020204" pitchFamily="34" charset="-122"/>
                <a:ea typeface="微软雅黑" panose="020B0503020204020204" pitchFamily="34" charset="-122"/>
              </a:rPr>
              <a:t>04</a:t>
            </a:r>
            <a:endParaRPr lang="en-US" altLang="zh-CN" sz="2800">
              <a:latin typeface="微软雅黑" panose="020B0503020204020204" pitchFamily="34" charset="-122"/>
              <a:ea typeface="微软雅黑" panose="020B0503020204020204" pitchFamily="34" charset="-122"/>
            </a:endParaRPr>
          </a:p>
        </p:txBody>
      </p:sp>
      <p:sp>
        <p:nvSpPr>
          <p:cNvPr id="44" name="文本占位符 2"/>
          <p:cNvSpPr>
            <a:spLocks noGrp="1"/>
          </p:cNvSpPr>
          <p:nvPr userDrawn="1">
            <p:ph type="body" idx="1" hasCustomPrompt="1"/>
          </p:nvPr>
        </p:nvSpPr>
        <p:spPr>
          <a:xfrm>
            <a:off x="877253" y="665625"/>
            <a:ext cx="5157787" cy="540000"/>
          </a:xfrm>
          <a:prstGeom prst="rect">
            <a:avLst/>
          </a:prstGeom>
        </p:spPr>
        <p:txBody>
          <a:bodyPr anchor="ctr" anchorCtr="0"/>
          <a:lstStyle>
            <a:lvl1pPr marL="0" indent="0">
              <a:buNone/>
              <a:defRPr sz="32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目录</a:t>
            </a:r>
            <a:endParaRPr lang="zh-CN" altLang="en-US"/>
          </a:p>
        </p:txBody>
      </p:sp>
      <p:sp>
        <p:nvSpPr>
          <p:cNvPr id="45" name="文本占位符 2"/>
          <p:cNvSpPr>
            <a:spLocks noGrp="1"/>
          </p:cNvSpPr>
          <p:nvPr>
            <p:ph type="body" idx="10" hasCustomPrompt="1"/>
          </p:nvPr>
        </p:nvSpPr>
        <p:spPr>
          <a:xfrm>
            <a:off x="1357670" y="1765348"/>
            <a:ext cx="5157787" cy="540000"/>
          </a:xfrm>
          <a:prstGeom prst="rect">
            <a:avLst/>
          </a:prstGeom>
        </p:spPr>
        <p:txBody>
          <a:bodyPr anchor="ctr" anchorCtr="0"/>
          <a:lstStyle>
            <a:lvl1pPr marL="0" indent="0">
              <a:buNone/>
              <a:defRPr sz="26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6" name="文本占位符 2"/>
          <p:cNvSpPr>
            <a:spLocks noGrp="1"/>
          </p:cNvSpPr>
          <p:nvPr>
            <p:ph type="body" idx="11" hasCustomPrompt="1"/>
          </p:nvPr>
        </p:nvSpPr>
        <p:spPr>
          <a:xfrm>
            <a:off x="1357669" y="2798679"/>
            <a:ext cx="5157787" cy="540000"/>
          </a:xfrm>
          <a:prstGeom prst="rect">
            <a:avLst/>
          </a:prstGeom>
        </p:spPr>
        <p:txBody>
          <a:bodyPr anchor="ctr" anchorCtr="0"/>
          <a:lstStyle>
            <a:lvl1pPr marL="0" indent="0">
              <a:buNone/>
              <a:defRPr sz="26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7" name="文本占位符 2"/>
          <p:cNvSpPr>
            <a:spLocks noGrp="1"/>
          </p:cNvSpPr>
          <p:nvPr>
            <p:ph type="body" idx="12" hasCustomPrompt="1"/>
          </p:nvPr>
        </p:nvSpPr>
        <p:spPr>
          <a:xfrm>
            <a:off x="1357667" y="3849248"/>
            <a:ext cx="5157787" cy="540000"/>
          </a:xfrm>
          <a:prstGeom prst="rect">
            <a:avLst/>
          </a:prstGeom>
        </p:spPr>
        <p:txBody>
          <a:bodyPr anchor="ctr" anchorCtr="0"/>
          <a:lstStyle>
            <a:lvl1pPr marL="0" indent="0">
              <a:buNone/>
              <a:defRPr sz="26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8" name="文本占位符 2"/>
          <p:cNvSpPr>
            <a:spLocks noGrp="1"/>
          </p:cNvSpPr>
          <p:nvPr>
            <p:ph type="body" idx="13" hasCustomPrompt="1"/>
          </p:nvPr>
        </p:nvSpPr>
        <p:spPr>
          <a:xfrm>
            <a:off x="1357667" y="4914127"/>
            <a:ext cx="5157787" cy="540000"/>
          </a:xfrm>
          <a:prstGeom prst="rect">
            <a:avLst/>
          </a:prstGeom>
        </p:spPr>
        <p:txBody>
          <a:bodyPr anchor="ctr" anchorCtr="0"/>
          <a:lstStyle>
            <a:lvl1pPr marL="0" indent="0">
              <a:buNone/>
              <a:defRPr sz="26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595"/>
            </a:lvl2pPr>
            <a:lvl3pPr marL="1187450" indent="0" algn="ctr">
              <a:buNone/>
              <a:defRPr sz="2335"/>
            </a:lvl3pPr>
            <a:lvl4pPr marL="1780540" indent="0" algn="ctr">
              <a:buNone/>
              <a:defRPr sz="2075"/>
            </a:lvl4pPr>
            <a:lvl5pPr marL="2374265" indent="0" algn="ctr">
              <a:buNone/>
              <a:defRPr sz="2075"/>
            </a:lvl5pPr>
            <a:lvl6pPr marL="2967990" indent="0" algn="ctr">
              <a:buNone/>
              <a:defRPr sz="2075"/>
            </a:lvl6pPr>
            <a:lvl7pPr marL="3561715" indent="0" algn="ctr">
              <a:buNone/>
              <a:defRPr sz="2075"/>
            </a:lvl7pPr>
            <a:lvl8pPr marL="4155440" indent="0" algn="ctr">
              <a:buNone/>
              <a:defRPr sz="2075"/>
            </a:lvl8pPr>
            <a:lvl9pPr marL="4748530" indent="0" algn="ctr">
              <a:buNone/>
              <a:defRPr sz="2075"/>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7"/>
            <a:ext cx="10729366" cy="4690459"/>
          </a:xfrm>
          <a:prstGeom prst="rect">
            <a:avLst/>
          </a:prstGeom>
        </p:spPr>
        <p:txBody>
          <a:bodyPr lIns="0" tIns="0" rIns="0" bIns="0"/>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baseline="0">
                <a:latin typeface="微软雅黑" panose="020B0503020204020204" pitchFamily="34" charset="-122"/>
                <a:ea typeface="微软雅黑" panose="020B0503020204020204" pitchFamily="34" charset="-122"/>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baseline="0">
                <a:latin typeface="微软雅黑" panose="020B0503020204020204" pitchFamily="34" charset="-122"/>
                <a:ea typeface="微软雅黑" panose="020B0503020204020204" pitchFamily="34" charset="-122"/>
              </a:defRPr>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zh-CN" altLang="en-US" dirty="0"/>
              <a:t>单击此处添加文本</a:t>
            </a:r>
            <a:endParaRPr lang="en-US" dirty="0"/>
          </a:p>
          <a:p>
            <a:pPr marL="328930" marR="0" lvl="1"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31" name="标题 1"/>
          <p:cNvSpPr>
            <a:spLocks noGrp="1"/>
          </p:cNvSpPr>
          <p:nvPr>
            <p:ph type="ctrTitle" hasCustomPrompt="1"/>
          </p:nvPr>
        </p:nvSpPr>
        <p:spPr>
          <a:xfrm>
            <a:off x="1531730" y="2708224"/>
            <a:ext cx="8160910" cy="821994"/>
          </a:xfrm>
          <a:prstGeom prst="rect">
            <a:avLst/>
          </a:prstGeom>
        </p:spPr>
        <p:txBody>
          <a:bodyPr anchor="ctr" anchorCtr="0"/>
          <a:lstStyle>
            <a:lvl1pPr algn="l">
              <a:defRPr sz="4400">
                <a:latin typeface="微软雅黑" panose="020B0503020204020204" pitchFamily="34" charset="-122"/>
                <a:ea typeface="微软雅黑" panose="020B0503020204020204" pitchFamily="34" charset="-122"/>
              </a:defRPr>
            </a:lvl1pPr>
          </a:lstStyle>
          <a:p>
            <a:r>
              <a:rPr lang="zh-CN" altLang="en-US"/>
              <a:t>单击此处添加标题</a:t>
            </a:r>
            <a:endParaRPr lang="zh-CN" altLang="en-US"/>
          </a:p>
        </p:txBody>
      </p:sp>
      <p:sp>
        <p:nvSpPr>
          <p:cNvPr id="33" name="文本占位符 2"/>
          <p:cNvSpPr>
            <a:spLocks noGrp="1"/>
          </p:cNvSpPr>
          <p:nvPr>
            <p:ph type="body" idx="1" hasCustomPrompt="1"/>
          </p:nvPr>
        </p:nvSpPr>
        <p:spPr>
          <a:xfrm>
            <a:off x="1531730" y="3686034"/>
            <a:ext cx="5157787" cy="540000"/>
          </a:xfrm>
          <a:prstGeom prst="rect">
            <a:avLst/>
          </a:prstGeom>
        </p:spPr>
        <p:txBody>
          <a:bodyPr anchor="ctr" anchorCtr="0"/>
          <a:lstStyle>
            <a:lvl1pPr marL="0" indent="0">
              <a:buNone/>
              <a:defRPr sz="24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单击此处添加演讲人</a:t>
            </a: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2923" y="218105"/>
            <a:ext cx="3881587" cy="761445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1" name="Rectangle 13"/>
          <p:cNvSpPr/>
          <p:nvPr userDrawn="1"/>
        </p:nvSpPr>
        <p:spPr>
          <a:xfrm flipH="1">
            <a:off x="673633" y="623739"/>
            <a:ext cx="49343" cy="543600"/>
          </a:xfrm>
          <a:prstGeom prst="rect">
            <a:avLst/>
          </a:prstGeom>
          <a:solidFill>
            <a:srgbClr val="9A74EA"/>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p>
        </p:txBody>
      </p:sp>
      <p:sp>
        <p:nvSpPr>
          <p:cNvPr id="44" name="文本占位符 2"/>
          <p:cNvSpPr>
            <a:spLocks noGrp="1"/>
          </p:cNvSpPr>
          <p:nvPr userDrawn="1">
            <p:ph type="body" idx="1" hasCustomPrompt="1"/>
          </p:nvPr>
        </p:nvSpPr>
        <p:spPr>
          <a:xfrm>
            <a:off x="877253" y="665625"/>
            <a:ext cx="5157787" cy="540000"/>
          </a:xfrm>
          <a:prstGeom prst="rect">
            <a:avLst/>
          </a:prstGeom>
        </p:spPr>
        <p:txBody>
          <a:bodyPr anchor="ctr" anchorCtr="0"/>
          <a:lstStyle>
            <a:lvl1pPr marL="0" indent="0">
              <a:buNone/>
              <a:defRPr sz="3200" b="0">
                <a:solidFill>
                  <a:schemeClr val="tx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目录</a:t>
            </a:r>
            <a:endParaRPr lang="zh-CN" altLang="en-US"/>
          </a:p>
        </p:txBody>
      </p:sp>
      <p:sp>
        <p:nvSpPr>
          <p:cNvPr id="45" name="文本占位符 2"/>
          <p:cNvSpPr>
            <a:spLocks noGrp="1"/>
          </p:cNvSpPr>
          <p:nvPr>
            <p:ph type="body" idx="10" hasCustomPrompt="1"/>
          </p:nvPr>
        </p:nvSpPr>
        <p:spPr>
          <a:xfrm>
            <a:off x="1513784" y="1765348"/>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6" name="文本占位符 2"/>
          <p:cNvSpPr>
            <a:spLocks noGrp="1"/>
          </p:cNvSpPr>
          <p:nvPr>
            <p:ph type="body" idx="11" hasCustomPrompt="1"/>
          </p:nvPr>
        </p:nvSpPr>
        <p:spPr>
          <a:xfrm>
            <a:off x="1513783" y="2798679"/>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7" name="文本占位符 2"/>
          <p:cNvSpPr>
            <a:spLocks noGrp="1"/>
          </p:cNvSpPr>
          <p:nvPr>
            <p:ph type="body" idx="12" hasCustomPrompt="1"/>
          </p:nvPr>
        </p:nvSpPr>
        <p:spPr>
          <a:xfrm>
            <a:off x="1513781" y="3849248"/>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8" name="文本占位符 2"/>
          <p:cNvSpPr>
            <a:spLocks noGrp="1"/>
          </p:cNvSpPr>
          <p:nvPr>
            <p:ph type="body" idx="13" hasCustomPrompt="1"/>
          </p:nvPr>
        </p:nvSpPr>
        <p:spPr>
          <a:xfrm>
            <a:off x="1513781" y="4914127"/>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14" name="圆角矩形 13"/>
          <p:cNvSpPr>
            <a:spLocks noChangeAspect="1"/>
          </p:cNvSpPr>
          <p:nvPr userDrawn="1"/>
        </p:nvSpPr>
        <p:spPr>
          <a:xfrm>
            <a:off x="517519" y="1699448"/>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01</a:t>
            </a:r>
            <a:endParaRPr lang="en-US" altLang="zh-CN" sz="2800">
              <a:solidFill>
                <a:srgbClr val="9A74EA"/>
              </a:solidFill>
              <a:latin typeface="微软雅黑" panose="020B0503020204020204" pitchFamily="34" charset="-122"/>
              <a:ea typeface="微软雅黑" panose="020B0503020204020204" pitchFamily="34" charset="-122"/>
            </a:endParaRPr>
          </a:p>
        </p:txBody>
      </p:sp>
      <p:sp>
        <p:nvSpPr>
          <p:cNvPr id="15" name="圆角矩形 14"/>
          <p:cNvSpPr>
            <a:spLocks noChangeAspect="1"/>
          </p:cNvSpPr>
          <p:nvPr userDrawn="1"/>
        </p:nvSpPr>
        <p:spPr>
          <a:xfrm>
            <a:off x="517519" y="2747639"/>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02</a:t>
            </a:r>
            <a:endParaRPr lang="en-US" altLang="zh-CN" sz="2800">
              <a:solidFill>
                <a:srgbClr val="9A74EA"/>
              </a:solidFill>
              <a:latin typeface="微软雅黑" panose="020B0503020204020204" pitchFamily="34" charset="-122"/>
              <a:ea typeface="微软雅黑" panose="020B0503020204020204" pitchFamily="34" charset="-122"/>
            </a:endParaRPr>
          </a:p>
        </p:txBody>
      </p:sp>
      <p:sp>
        <p:nvSpPr>
          <p:cNvPr id="16" name="圆角矩形 15"/>
          <p:cNvSpPr>
            <a:spLocks noChangeAspect="1"/>
          </p:cNvSpPr>
          <p:nvPr userDrawn="1"/>
        </p:nvSpPr>
        <p:spPr>
          <a:xfrm>
            <a:off x="517519" y="379583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03</a:t>
            </a:r>
            <a:endParaRPr lang="en-US" altLang="zh-CN" sz="2800">
              <a:solidFill>
                <a:srgbClr val="9A74EA"/>
              </a:solidFill>
              <a:latin typeface="微软雅黑" panose="020B0503020204020204" pitchFamily="34" charset="-122"/>
              <a:ea typeface="微软雅黑" panose="020B0503020204020204" pitchFamily="34" charset="-122"/>
            </a:endParaRPr>
          </a:p>
        </p:txBody>
      </p:sp>
      <p:sp>
        <p:nvSpPr>
          <p:cNvPr id="17" name="圆角矩形 16"/>
          <p:cNvSpPr>
            <a:spLocks noChangeAspect="1"/>
          </p:cNvSpPr>
          <p:nvPr userDrawn="1"/>
        </p:nvSpPr>
        <p:spPr>
          <a:xfrm>
            <a:off x="517519" y="484402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04</a:t>
            </a:r>
            <a:endParaRPr lang="en-US" altLang="zh-CN" sz="2800">
              <a:solidFill>
                <a:srgbClr val="9A74EA"/>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6766" y="-23522"/>
            <a:ext cx="2746519" cy="239257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2"/>
          <p:cNvSpPr>
            <a:spLocks noGrp="1"/>
          </p:cNvSpPr>
          <p:nvPr>
            <p:ph idx="10"/>
          </p:nvPr>
        </p:nvSpPr>
        <p:spPr>
          <a:xfrm>
            <a:off x="673633" y="1813240"/>
            <a:ext cx="10283927" cy="3856039"/>
          </a:xfrm>
          <a:prstGeom prst="rect">
            <a:avLst/>
          </a:prstGeom>
        </p:spPr>
        <p:txBody>
          <a:bodyPr/>
          <a:lstStyle>
            <a:lvl1pPr>
              <a:defRPr sz="2400">
                <a:latin typeface="微软雅黑" panose="020B0503020204020204" pitchFamily="34" charset="-122"/>
                <a:ea typeface="微软雅黑" panose="020B0503020204020204" pitchFamily="34" charset="-122"/>
              </a:defRPr>
            </a:lvl1pPr>
          </a:lstStyle>
          <a:p>
            <a:endParaRPr lang="zh-CN" altLang="en-US" dirty="0"/>
          </a:p>
        </p:txBody>
      </p:sp>
      <p:sp>
        <p:nvSpPr>
          <p:cNvPr id="15" name="Rectangle 13"/>
          <p:cNvSpPr/>
          <p:nvPr userDrawn="1"/>
        </p:nvSpPr>
        <p:spPr>
          <a:xfrm flipH="1">
            <a:off x="673633" y="623739"/>
            <a:ext cx="49343" cy="543600"/>
          </a:xfrm>
          <a:prstGeom prst="rect">
            <a:avLst/>
          </a:prstGeom>
          <a:solidFill>
            <a:srgbClr val="9A74EA"/>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rgbClr val="7D32EA"/>
              </a:solidFill>
            </a:endParaRPr>
          </a:p>
        </p:txBody>
      </p:sp>
      <p:sp>
        <p:nvSpPr>
          <p:cNvPr id="16" name="文本占位符 2"/>
          <p:cNvSpPr>
            <a:spLocks noGrp="1"/>
          </p:cNvSpPr>
          <p:nvPr>
            <p:ph type="body" idx="1" hasCustomPrompt="1"/>
          </p:nvPr>
        </p:nvSpPr>
        <p:spPr>
          <a:xfrm>
            <a:off x="877253" y="665625"/>
            <a:ext cx="5157787" cy="540000"/>
          </a:xfrm>
          <a:prstGeom prst="rect">
            <a:avLst/>
          </a:prstGeom>
        </p:spPr>
        <p:txBody>
          <a:bodyPr anchor="ctr" anchorCtr="0"/>
          <a:lstStyle>
            <a:lvl1pPr marL="0" indent="0">
              <a:buNone/>
              <a:defRPr sz="3200" b="0">
                <a:solidFill>
                  <a:schemeClr val="tx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单击此处添加标题</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5" name="文本占位符 2"/>
          <p:cNvSpPr>
            <a:spLocks noGrp="1"/>
          </p:cNvSpPr>
          <p:nvPr>
            <p:ph type="body" idx="1" hasCustomPrompt="1"/>
          </p:nvPr>
        </p:nvSpPr>
        <p:spPr>
          <a:xfrm>
            <a:off x="2567796" y="3161234"/>
            <a:ext cx="7056407" cy="535531"/>
          </a:xfrm>
          <a:prstGeom prst="rect">
            <a:avLst/>
          </a:prstGeom>
        </p:spPr>
        <p:txBody>
          <a:bodyPr wrap="square" anchor="b" anchorCtr="0">
            <a:spAutoFit/>
          </a:bodyPr>
          <a:lstStyle>
            <a:lvl1pPr marL="0" indent="0" algn="ctr">
              <a:buNone/>
              <a:defRPr sz="3200" b="0">
                <a:solidFill>
                  <a:schemeClr val="tx1"/>
                </a:solidFill>
                <a:latin typeface="Arial" panose="020B0604020202020204" pitchFamily="34" charset="0"/>
                <a:ea typeface="Arial Unicode MS" panose="020B0604020202020204" pitchFamily="34"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Thank you!</a:t>
            </a:r>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blank copy">
    <p:spTree>
      <p:nvGrpSpPr>
        <p:cNvPr id="1" name=""/>
        <p:cNvGrpSpPr/>
        <p:nvPr/>
      </p:nvGrpSpPr>
      <p:grpSpPr>
        <a:xfrm>
          <a:off x="0" y="0"/>
          <a:ext cx="0" cy="0"/>
          <a:chOff x="0" y="0"/>
          <a:chExt cx="0" cy="0"/>
        </a:xfrm>
      </p:grpSpPr>
      <p:sp>
        <p:nvSpPr>
          <p:cNvPr id="4" name="ENMOTECH"/>
          <p:cNvSpPr txBox="1"/>
          <p:nvPr userDrawn="1"/>
        </p:nvSpPr>
        <p:spPr>
          <a:xfrm>
            <a:off x="-244855" y="-761284"/>
            <a:ext cx="13171570" cy="2713243"/>
          </a:xfrm>
          <a:prstGeom prst="rect">
            <a:avLst/>
          </a:prstGeom>
          <a:ln w="12700">
            <a:miter lim="400000"/>
          </a:ln>
        </p:spPr>
        <p:txBody>
          <a:bodyPr wrap="none" lIns="25397" tIns="25397" rIns="25397" bIns="25397" anchor="ctr">
            <a:spAutoFit/>
          </a:bodyPr>
          <a:lstStyle>
            <a:lvl1pPr>
              <a:defRPr sz="50000">
                <a:solidFill>
                  <a:srgbClr val="F7F8F9"/>
                </a:solidFill>
                <a:latin typeface="헤드라인A"/>
                <a:ea typeface="헤드라인A"/>
                <a:cs typeface="헤드라인A"/>
                <a:sym typeface="헤드라인A"/>
              </a:defRPr>
            </a:lvl1pPr>
          </a:lstStyle>
          <a:p>
            <a:r>
              <a:rPr sz="17300" b="1" i="0" dirty="0">
                <a:latin typeface="Microsoft YaHei Heavy" panose="020B0402040204020203" pitchFamily="34" charset="-122"/>
                <a:ea typeface="Microsoft YaHei Heavy" panose="020B0402040204020203" pitchFamily="34" charset="-122"/>
              </a:rPr>
              <a:t>ENMOTECH</a:t>
            </a:r>
            <a:endParaRPr sz="17300" b="1" i="0" dirty="0">
              <a:latin typeface="Microsoft YaHei Heavy" panose="020B0402040204020203" pitchFamily="34" charset="-122"/>
              <a:ea typeface="Microsoft YaHei Heavy" panose="020B0402040204020203" pitchFamily="34" charset="-122"/>
            </a:endParaRPr>
          </a:p>
        </p:txBody>
      </p:sp>
      <p:sp>
        <p:nvSpPr>
          <p:cNvPr id="5" name="形状"/>
          <p:cNvSpPr/>
          <p:nvPr userDrawn="1"/>
        </p:nvSpPr>
        <p:spPr>
          <a:xfrm>
            <a:off x="932998"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25592"/>
                </a:srgbClr>
              </a:gs>
              <a:gs pos="100000">
                <a:srgbClr val="42A2E8">
                  <a:alpha val="25592"/>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6" name="形状"/>
          <p:cNvSpPr/>
          <p:nvPr userDrawn="1"/>
        </p:nvSpPr>
        <p:spPr>
          <a:xfrm>
            <a:off x="-1162050" y="3739853"/>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gs>
              <a:gs pos="100000">
                <a:srgbClr val="43A3E9"/>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7" name="形状"/>
          <p:cNvSpPr/>
          <p:nvPr userDrawn="1"/>
        </p:nvSpPr>
        <p:spPr>
          <a:xfrm>
            <a:off x="10891058"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gs>
              <a:gs pos="100000">
                <a:srgbClr val="43A1E9"/>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8" name="形状"/>
          <p:cNvSpPr/>
          <p:nvPr userDrawn="1"/>
        </p:nvSpPr>
        <p:spPr>
          <a:xfrm>
            <a:off x="9377514" y="-1073037"/>
            <a:ext cx="2530992"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63426"/>
                </a:srgbClr>
              </a:gs>
              <a:gs pos="100000">
                <a:srgbClr val="43A2E8">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9" name="形状"/>
          <p:cNvSpPr/>
          <p:nvPr userDrawn="1"/>
        </p:nvSpPr>
        <p:spPr>
          <a:xfrm>
            <a:off x="11546012"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63426"/>
                </a:srgbClr>
              </a:gs>
              <a:gs pos="100000">
                <a:srgbClr val="43A2E8">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10" name="形状"/>
          <p:cNvSpPr/>
          <p:nvPr userDrawn="1"/>
        </p:nvSpPr>
        <p:spPr>
          <a:xfrm>
            <a:off x="630783"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63426"/>
                </a:srgbClr>
              </a:gs>
              <a:gs pos="100000">
                <a:srgbClr val="45A2E9">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11" name="形状"/>
          <p:cNvSpPr/>
          <p:nvPr userDrawn="1"/>
        </p:nvSpPr>
        <p:spPr>
          <a:xfrm>
            <a:off x="9790826"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49491"/>
                </a:srgbClr>
              </a:gs>
              <a:gs pos="100000">
                <a:srgbClr val="43A3E8">
                  <a:alpha val="49491"/>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pic>
        <p:nvPicPr>
          <p:cNvPr id="3" name="图片 2" descr="云和恩墨logo-05横版标准"/>
          <p:cNvPicPr>
            <a:picLocks noChangeAspect="1"/>
          </p:cNvPicPr>
          <p:nvPr userDrawn="1"/>
        </p:nvPicPr>
        <p:blipFill>
          <a:blip r:embed="rId2"/>
          <a:stretch>
            <a:fillRect/>
          </a:stretch>
        </p:blipFill>
        <p:spPr>
          <a:xfrm>
            <a:off x="10443120" y="6196966"/>
            <a:ext cx="1343485" cy="451485"/>
          </a:xfrm>
          <a:prstGeom prst="rect">
            <a:avLst/>
          </a:prstGeom>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showMasterSp="0">
  <p:cSld name="Title &amp; Subtitle copy">
    <p:bg>
      <p:bgPr>
        <a:solidFill>
          <a:srgbClr val="F6F9FD"/>
        </a:solidFill>
        <a:effectLst/>
      </p:bgPr>
    </p:bg>
    <p:spTree>
      <p:nvGrpSpPr>
        <p:cNvPr id="1" name=""/>
        <p:cNvGrpSpPr/>
        <p:nvPr/>
      </p:nvGrpSpPr>
      <p:grpSpPr>
        <a:xfrm>
          <a:off x="0" y="0"/>
          <a:ext cx="0" cy="0"/>
          <a:chOff x="0" y="0"/>
          <a:chExt cx="0" cy="0"/>
        </a:xfrm>
      </p:grpSpPr>
      <p:sp>
        <p:nvSpPr>
          <p:cNvPr id="22" name="矩形"/>
          <p:cNvSpPr/>
          <p:nvPr userDrawn="1"/>
        </p:nvSpPr>
        <p:spPr>
          <a:xfrm>
            <a:off x="-57150" y="-120650"/>
            <a:ext cx="12306300" cy="6997700"/>
          </a:xfrm>
          <a:prstGeom prst="rect">
            <a:avLst/>
          </a:prstGeom>
          <a:solidFill>
            <a:srgbClr val="7B8DB3">
              <a:alpha val="10000"/>
            </a:srgbClr>
          </a:solidFill>
          <a:ln w="25400">
            <a:solidFill>
              <a:srgbClr val="EBEBEB">
                <a:alpha val="10000"/>
              </a:srgbClr>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4" name="数 / 据 / 驱 / 动        成 / 就 / 未 / 来"/>
          <p:cNvSpPr/>
          <p:nvPr userDrawn="1"/>
        </p:nvSpPr>
        <p:spPr>
          <a:xfrm>
            <a:off x="569357" y="6468035"/>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25"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descr="云和恩墨logo-05横版标准"/>
          <p:cNvPicPr>
            <a:picLocks noChangeAspect="1"/>
          </p:cNvPicPr>
          <p:nvPr userDrawn="1"/>
        </p:nvPicPr>
        <p:blipFill>
          <a:blip r:embed="rId2"/>
          <a:stretch>
            <a:fillRect/>
          </a:stretch>
        </p:blipFill>
        <p:spPr>
          <a:xfrm>
            <a:off x="10358041" y="388621"/>
            <a:ext cx="1343485" cy="451485"/>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2"/>
          <p:cNvSpPr>
            <a:spLocks noGrp="1"/>
          </p:cNvSpPr>
          <p:nvPr>
            <p:ph idx="10"/>
          </p:nvPr>
        </p:nvSpPr>
        <p:spPr>
          <a:xfrm>
            <a:off x="673633" y="1813240"/>
            <a:ext cx="10283927" cy="3856039"/>
          </a:xfrm>
          <a:prstGeom prst="rect">
            <a:avLst/>
          </a:prstGeom>
        </p:spPr>
        <p:txBody>
          <a:bodyPr/>
          <a:lstStyle>
            <a:lvl1pPr>
              <a:defRPr sz="2400">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15" name="Rectangle 13"/>
          <p:cNvSpPr/>
          <p:nvPr userDrawn="1"/>
        </p:nvSpPr>
        <p:spPr>
          <a:xfrm flipH="1">
            <a:off x="673633" y="623739"/>
            <a:ext cx="49343" cy="5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p>
        </p:txBody>
      </p:sp>
      <p:sp>
        <p:nvSpPr>
          <p:cNvPr id="16" name="文本占位符 2"/>
          <p:cNvSpPr>
            <a:spLocks noGrp="1"/>
          </p:cNvSpPr>
          <p:nvPr>
            <p:ph type="body" idx="1" hasCustomPrompt="1"/>
          </p:nvPr>
        </p:nvSpPr>
        <p:spPr>
          <a:xfrm>
            <a:off x="877253" y="665625"/>
            <a:ext cx="5157787" cy="540000"/>
          </a:xfrm>
          <a:prstGeom prst="rect">
            <a:avLst/>
          </a:prstGeom>
        </p:spPr>
        <p:txBody>
          <a:bodyPr anchor="ctr" anchorCtr="0"/>
          <a:lstStyle>
            <a:lvl1pPr marL="0" indent="0">
              <a:buNone/>
              <a:defRPr sz="3200" b="0">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showMasterSp="0">
  <p:cSld name="blank">
    <p:spTree>
      <p:nvGrpSpPr>
        <p:cNvPr id="1" name=""/>
        <p:cNvGrpSpPr/>
        <p:nvPr/>
      </p:nvGrpSpPr>
      <p:grpSpPr>
        <a:xfrm>
          <a:off x="0" y="0"/>
          <a:ext cx="0" cy="0"/>
          <a:chOff x="0" y="0"/>
          <a:chExt cx="0" cy="0"/>
        </a:xfrm>
      </p:grpSpPr>
      <p:sp>
        <p:nvSpPr>
          <p:cNvPr id="34" name="数 / 据 / 驱 / 动        成 / 就 / 未 / 来"/>
          <p:cNvSpPr/>
          <p:nvPr userDrawn="1"/>
        </p:nvSpPr>
        <p:spPr>
          <a:xfrm>
            <a:off x="569357" y="6456884"/>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35"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3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descr="云和恩墨logo-05横版标准"/>
          <p:cNvPicPr>
            <a:picLocks noChangeAspect="1"/>
          </p:cNvPicPr>
          <p:nvPr userDrawn="1"/>
        </p:nvPicPr>
        <p:blipFill>
          <a:blip r:embed="rId2"/>
          <a:stretch>
            <a:fillRect/>
          </a:stretch>
        </p:blipFill>
        <p:spPr>
          <a:xfrm>
            <a:off x="10358041" y="388621"/>
            <a:ext cx="1343485" cy="451485"/>
          </a:xfrm>
          <a:prstGeom prst="rect">
            <a:avLst/>
          </a:prstGeom>
        </p:spPr>
      </p:pic>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showMasterSp="0">
  <p:cSld name="blank 拷贝">
    <p:spTree>
      <p:nvGrpSpPr>
        <p:cNvPr id="1" name=""/>
        <p:cNvGrpSpPr/>
        <p:nvPr/>
      </p:nvGrpSpPr>
      <p:grpSpPr>
        <a:xfrm>
          <a:off x="0" y="0"/>
          <a:ext cx="0" cy="0"/>
          <a:chOff x="0" y="0"/>
          <a:chExt cx="0" cy="0"/>
        </a:xfrm>
      </p:grpSpPr>
      <p:sp>
        <p:nvSpPr>
          <p:cNvPr id="44" name="数 / 据 / 驱 / 动        成 / 就 / 未 / 来"/>
          <p:cNvSpPr/>
          <p:nvPr userDrawn="1"/>
        </p:nvSpPr>
        <p:spPr>
          <a:xfrm>
            <a:off x="569357" y="6468035"/>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45"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46" name="Rectangle 3"/>
          <p:cNvSpPr/>
          <p:nvPr userDrawn="1"/>
        </p:nvSpPr>
        <p:spPr>
          <a:xfrm>
            <a:off x="-60934" y="6762335"/>
            <a:ext cx="12313867" cy="92957"/>
          </a:xfrm>
          <a:prstGeom prst="rect">
            <a:avLst/>
          </a:prstGeom>
          <a:gradFill>
            <a:gsLst>
              <a:gs pos="20083">
                <a:srgbClr val="5B62CF"/>
              </a:gs>
              <a:gs pos="82755">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pic>
        <p:nvPicPr>
          <p:cNvPr id="47" name="图像" descr="图像"/>
          <p:cNvPicPr>
            <a:picLocks noChangeAspect="1"/>
          </p:cNvPicPr>
          <p:nvPr userDrawn="1"/>
        </p:nvPicPr>
        <p:blipFill>
          <a:blip r:embed="rId2" cstate="email">
            <a:alphaModFix amt="49811"/>
          </a:blip>
          <a:stretch>
            <a:fillRect/>
          </a:stretch>
        </p:blipFill>
        <p:spPr>
          <a:xfrm>
            <a:off x="7402501" y="1755776"/>
            <a:ext cx="6326951" cy="5680075"/>
          </a:xfrm>
          <a:prstGeom prst="rect">
            <a:avLst/>
          </a:prstGeom>
          <a:ln w="12700">
            <a:miter lim="400000"/>
            <a:headEnd/>
            <a:tailEnd/>
          </a:ln>
        </p:spPr>
      </p:pic>
      <p:sp>
        <p:nvSpPr>
          <p:cNvPr id="4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descr="云和恩墨logo-05横版标准"/>
          <p:cNvPicPr>
            <a:picLocks noChangeAspect="1"/>
          </p:cNvPicPr>
          <p:nvPr userDrawn="1"/>
        </p:nvPicPr>
        <p:blipFill>
          <a:blip r:embed="rId3"/>
          <a:stretch>
            <a:fillRect/>
          </a:stretch>
        </p:blipFill>
        <p:spPr>
          <a:xfrm>
            <a:off x="10358041" y="388621"/>
            <a:ext cx="1343485" cy="451485"/>
          </a:xfrm>
          <a:prstGeom prst="rect">
            <a:avLst/>
          </a:prstGeom>
        </p:spPr>
      </p:pic>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showMasterSp="0">
  <p:cSld name="blank 拷贝 1">
    <p:spTree>
      <p:nvGrpSpPr>
        <p:cNvPr id="1" name=""/>
        <p:cNvGrpSpPr/>
        <p:nvPr/>
      </p:nvGrpSpPr>
      <p:grpSpPr>
        <a:xfrm>
          <a:off x="0" y="0"/>
          <a:ext cx="0" cy="0"/>
          <a:chOff x="0" y="0"/>
          <a:chExt cx="0" cy="0"/>
        </a:xfrm>
      </p:grpSpPr>
      <p:pic>
        <p:nvPicPr>
          <p:cNvPr id="3" name="图片 2" descr="图片包含 游戏机, 鱼&#10;&#10;描述已自动生成"/>
          <p:cNvPicPr>
            <a:picLocks noChangeAspect="1"/>
          </p:cNvPicPr>
          <p:nvPr userDrawn="1"/>
        </p:nvPicPr>
        <p:blipFill>
          <a:blip r:embed="rId2" cstate="email"/>
          <a:stretch>
            <a:fillRect/>
          </a:stretch>
        </p:blipFill>
        <p:spPr>
          <a:xfrm>
            <a:off x="-139129" y="0"/>
            <a:ext cx="12331131" cy="6858000"/>
          </a:xfrm>
          <a:prstGeom prst="rect">
            <a:avLst/>
          </a:prstGeom>
        </p:spPr>
      </p:pic>
      <p:pic>
        <p:nvPicPr>
          <p:cNvPr id="58" name="资源 1@2x.png" descr="资源 1@2x.png"/>
          <p:cNvPicPr>
            <a:picLocks noChangeAspect="1"/>
          </p:cNvPicPr>
          <p:nvPr userDrawn="1"/>
        </p:nvPicPr>
        <p:blipFill>
          <a:blip r:embed="rId3" cstate="email"/>
          <a:stretch>
            <a:fillRect/>
          </a:stretch>
        </p:blipFill>
        <p:spPr>
          <a:xfrm>
            <a:off x="10675578" y="388793"/>
            <a:ext cx="1153247" cy="378114"/>
          </a:xfrm>
          <a:prstGeom prst="rect">
            <a:avLst/>
          </a:prstGeom>
          <a:ln w="12700">
            <a:miter lim="400000"/>
            <a:headEnd/>
            <a:tailEnd/>
          </a:ln>
        </p:spPr>
      </p:pic>
      <p:sp>
        <p:nvSpPr>
          <p:cNvPr id="59"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60" name="图像" descr="图像"/>
          <p:cNvPicPr>
            <a:picLocks noChangeAspect="1"/>
          </p:cNvPicPr>
          <p:nvPr userDrawn="1"/>
        </p:nvPicPr>
        <p:blipFill>
          <a:blip r:embed="rId4" cstate="email">
            <a:alphaModFix amt="49811"/>
          </a:blip>
          <a:stretch>
            <a:fillRect/>
          </a:stretch>
        </p:blipFill>
        <p:spPr>
          <a:xfrm>
            <a:off x="7955090" y="2320299"/>
            <a:ext cx="6326952" cy="5865378"/>
          </a:xfrm>
          <a:prstGeom prst="rect">
            <a:avLst/>
          </a:prstGeom>
          <a:ln w="12700">
            <a:miter lim="400000"/>
            <a:headEnd/>
            <a:tailEnd/>
          </a:ln>
        </p:spPr>
      </p:pic>
      <p:sp>
        <p:nvSpPr>
          <p:cNvPr id="61" name="圆角矩形"/>
          <p:cNvSpPr/>
          <p:nvPr userDrawn="1"/>
        </p:nvSpPr>
        <p:spPr>
          <a:xfrm>
            <a:off x="228570" y="116112"/>
            <a:ext cx="11734860" cy="6396718"/>
          </a:xfrm>
          <a:prstGeom prst="roundRect">
            <a:avLst>
              <a:gd name="adj" fmla="val 2012"/>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62" name="图像" descr="图像"/>
          <p:cNvPicPr>
            <a:picLocks noChangeAspect="1"/>
          </p:cNvPicPr>
          <p:nvPr userDrawn="1"/>
        </p:nvPicPr>
        <p:blipFill>
          <a:blip r:embed="rId4" cstate="email">
            <a:alphaModFix amt="49811"/>
          </a:blip>
          <a:stretch>
            <a:fillRect/>
          </a:stretch>
        </p:blipFill>
        <p:spPr>
          <a:xfrm>
            <a:off x="8088724" y="2320299"/>
            <a:ext cx="6326952" cy="5865378"/>
          </a:xfrm>
          <a:prstGeom prst="rect">
            <a:avLst/>
          </a:prstGeom>
          <a:ln w="12700">
            <a:miter lim="400000"/>
            <a:headEnd/>
            <a:tailEnd/>
          </a:ln>
        </p:spPr>
      </p:pic>
      <p:sp>
        <p:nvSpPr>
          <p:cNvPr id="64" name="数 / 据 / 驱 / 动        成 / 就 / 未 / 来"/>
          <p:cNvSpPr/>
          <p:nvPr userDrawn="1"/>
        </p:nvSpPr>
        <p:spPr>
          <a:xfrm>
            <a:off x="566790" y="6536704"/>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3" name="Rectangle 3"/>
          <p:cNvSpPr/>
          <p:nvPr userDrawn="1"/>
        </p:nvSpPr>
        <p:spPr>
          <a:xfrm>
            <a:off x="590295" y="1058631"/>
            <a:ext cx="634010" cy="66480"/>
          </a:xfrm>
          <a:prstGeom prst="rect">
            <a:avLst/>
          </a:prstGeom>
          <a:gradFill>
            <a:gsLst>
              <a:gs pos="0">
                <a:srgbClr val="5B62CF"/>
              </a:gs>
              <a:gs pos="79723">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pic>
        <p:nvPicPr>
          <p:cNvPr id="2" name="图片 1" descr="云和恩墨logo-05横版标准"/>
          <p:cNvPicPr>
            <a:picLocks noChangeAspect="1"/>
          </p:cNvPicPr>
          <p:nvPr userDrawn="1"/>
        </p:nvPicPr>
        <p:blipFill>
          <a:blip r:embed="rId5"/>
          <a:stretch>
            <a:fillRect/>
          </a:stretch>
        </p:blipFill>
        <p:spPr>
          <a:xfrm>
            <a:off x="10358041" y="388621"/>
            <a:ext cx="1343485" cy="451485"/>
          </a:xfrm>
          <a:prstGeom prst="rect">
            <a:avLst/>
          </a:prstGeom>
        </p:spPr>
      </p:pic>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showMasterSp="0">
  <p:cSld name="1_blank 拷贝 1">
    <p:spTree>
      <p:nvGrpSpPr>
        <p:cNvPr id="1" name=""/>
        <p:cNvGrpSpPr/>
        <p:nvPr/>
      </p:nvGrpSpPr>
      <p:grpSpPr>
        <a:xfrm>
          <a:off x="0" y="0"/>
          <a:ext cx="0" cy="0"/>
          <a:chOff x="0" y="0"/>
          <a:chExt cx="0" cy="0"/>
        </a:xfrm>
      </p:grpSpPr>
      <p:pic>
        <p:nvPicPr>
          <p:cNvPr id="3" name="图片 2" descr="图片包含 游戏机, 鱼&#10;&#10;描述已自动生成"/>
          <p:cNvPicPr>
            <a:picLocks noChangeAspect="1"/>
          </p:cNvPicPr>
          <p:nvPr userDrawn="1"/>
        </p:nvPicPr>
        <p:blipFill>
          <a:blip r:embed="rId2" cstate="email"/>
          <a:stretch>
            <a:fillRect/>
          </a:stretch>
        </p:blipFill>
        <p:spPr>
          <a:xfrm>
            <a:off x="-159005" y="0"/>
            <a:ext cx="12440113" cy="6858000"/>
          </a:xfrm>
          <a:prstGeom prst="rect">
            <a:avLst/>
          </a:prstGeom>
        </p:spPr>
      </p:pic>
      <p:sp>
        <p:nvSpPr>
          <p:cNvPr id="15" name="圆角矩形"/>
          <p:cNvSpPr/>
          <p:nvPr userDrawn="1"/>
        </p:nvSpPr>
        <p:spPr>
          <a:xfrm>
            <a:off x="228570" y="116112"/>
            <a:ext cx="11734860" cy="6396718"/>
          </a:xfrm>
          <a:prstGeom prst="roundRect">
            <a:avLst>
              <a:gd name="adj" fmla="val 2012"/>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59"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60" name="图像" descr="图像"/>
          <p:cNvPicPr>
            <a:picLocks noChangeAspect="1"/>
          </p:cNvPicPr>
          <p:nvPr userDrawn="1"/>
        </p:nvPicPr>
        <p:blipFill>
          <a:blip r:embed="rId3" cstate="email">
            <a:alphaModFix amt="49811"/>
          </a:blip>
          <a:stretch>
            <a:fillRect/>
          </a:stretch>
        </p:blipFill>
        <p:spPr>
          <a:xfrm>
            <a:off x="7955090" y="2320299"/>
            <a:ext cx="6326952" cy="5865378"/>
          </a:xfrm>
          <a:prstGeom prst="rect">
            <a:avLst/>
          </a:prstGeom>
          <a:ln w="12700">
            <a:miter lim="400000"/>
            <a:headEnd/>
            <a:tailEnd/>
          </a:ln>
        </p:spPr>
      </p:pic>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 name="数 / 据 / 驱 / 动        成 / 就 / 未 / 来"/>
          <p:cNvSpPr/>
          <p:nvPr userDrawn="1"/>
        </p:nvSpPr>
        <p:spPr>
          <a:xfrm>
            <a:off x="566790" y="6536704"/>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pic>
        <p:nvPicPr>
          <p:cNvPr id="2" name="图片 1" descr="云和恩墨logo-05横版标准"/>
          <p:cNvPicPr>
            <a:picLocks noChangeAspect="1"/>
          </p:cNvPicPr>
          <p:nvPr userDrawn="1"/>
        </p:nvPicPr>
        <p:blipFill>
          <a:blip r:embed="rId4"/>
          <a:stretch>
            <a:fillRect/>
          </a:stretch>
        </p:blipFill>
        <p:spPr>
          <a:xfrm>
            <a:off x="10358041" y="388621"/>
            <a:ext cx="1343485" cy="451485"/>
          </a:xfrm>
          <a:prstGeom prst="rect">
            <a:avLst/>
          </a:prstGeom>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showMasterSp="0">
  <p:cSld name="blank 拷贝 4">
    <p:spTree>
      <p:nvGrpSpPr>
        <p:cNvPr id="1" name=""/>
        <p:cNvGrpSpPr/>
        <p:nvPr/>
      </p:nvGrpSpPr>
      <p:grpSpPr>
        <a:xfrm>
          <a:off x="0" y="0"/>
          <a:ext cx="0" cy="0"/>
          <a:chOff x="0" y="0"/>
          <a:chExt cx="0" cy="0"/>
        </a:xfrm>
      </p:grpSpPr>
      <p:pic>
        <p:nvPicPr>
          <p:cNvPr id="5" name="图片 4" descr="图片包含 游戏机, 鱼&#10;&#10;描述已自动生成"/>
          <p:cNvPicPr>
            <a:picLocks noChangeAspect="1"/>
          </p:cNvPicPr>
          <p:nvPr userDrawn="1"/>
        </p:nvPicPr>
        <p:blipFill>
          <a:blip r:embed="rId2" cstate="email"/>
          <a:stretch>
            <a:fillRect/>
          </a:stretch>
        </p:blipFill>
        <p:spPr>
          <a:xfrm>
            <a:off x="-71111" y="0"/>
            <a:ext cx="12263111" cy="6858000"/>
          </a:xfrm>
          <a:prstGeom prst="rect">
            <a:avLst/>
          </a:prstGeom>
        </p:spPr>
      </p:pic>
      <p:sp>
        <p:nvSpPr>
          <p:cNvPr id="76"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77" name="图像" descr="图像"/>
          <p:cNvPicPr>
            <a:picLocks noChangeAspect="1"/>
          </p:cNvPicPr>
          <p:nvPr userDrawn="1"/>
        </p:nvPicPr>
        <p:blipFill>
          <a:blip r:embed="rId3" cstate="email">
            <a:alphaModFix amt="49811"/>
          </a:blip>
          <a:stretch>
            <a:fillRect/>
          </a:stretch>
        </p:blipFill>
        <p:spPr>
          <a:xfrm>
            <a:off x="7955090" y="2320299"/>
            <a:ext cx="6326952" cy="5865378"/>
          </a:xfrm>
          <a:prstGeom prst="rect">
            <a:avLst/>
          </a:prstGeom>
          <a:ln w="12700">
            <a:miter lim="400000"/>
            <a:headEnd/>
            <a:tailEnd/>
          </a:ln>
        </p:spPr>
      </p:pic>
      <p:sp>
        <p:nvSpPr>
          <p:cNvPr id="78" name="圆角矩形"/>
          <p:cNvSpPr/>
          <p:nvPr userDrawn="1"/>
        </p:nvSpPr>
        <p:spPr>
          <a:xfrm>
            <a:off x="120635" y="314961"/>
            <a:ext cx="11950731" cy="6543040"/>
          </a:xfrm>
          <a:prstGeom prst="roundRect">
            <a:avLst>
              <a:gd name="adj" fmla="val 1948"/>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79" name="图像" descr="图像"/>
          <p:cNvPicPr>
            <a:picLocks noChangeAspect="1"/>
          </p:cNvPicPr>
          <p:nvPr userDrawn="1"/>
        </p:nvPicPr>
        <p:blipFill>
          <a:blip r:embed="rId3" cstate="email">
            <a:alphaModFix amt="49811"/>
          </a:blip>
          <a:stretch>
            <a:fillRect/>
          </a:stretch>
        </p:blipFill>
        <p:spPr>
          <a:xfrm>
            <a:off x="8088724" y="2320299"/>
            <a:ext cx="6326952" cy="5865378"/>
          </a:xfrm>
          <a:prstGeom prst="rect">
            <a:avLst/>
          </a:prstGeom>
          <a:ln w="12700">
            <a:miter lim="400000"/>
            <a:headEnd/>
            <a:tailEnd/>
          </a:ln>
        </p:spPr>
      </p:pic>
      <p:sp>
        <p:nvSpPr>
          <p:cNvPr id="82" name="数 / 据 / 驱 / 动        成 / 就 / 未 / 来"/>
          <p:cNvSpPr/>
          <p:nvPr userDrawn="1"/>
        </p:nvSpPr>
        <p:spPr>
          <a:xfrm>
            <a:off x="569357" y="6456884"/>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83"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descr="云和恩墨logo-05横版标准"/>
          <p:cNvPicPr>
            <a:picLocks noChangeAspect="1"/>
          </p:cNvPicPr>
          <p:nvPr userDrawn="1"/>
        </p:nvPicPr>
        <p:blipFill>
          <a:blip r:embed="rId4"/>
          <a:stretch>
            <a:fillRect/>
          </a:stretch>
        </p:blipFill>
        <p:spPr>
          <a:xfrm>
            <a:off x="10358041" y="668021"/>
            <a:ext cx="1343485" cy="451485"/>
          </a:xfrm>
          <a:prstGeom prst="rect">
            <a:avLst/>
          </a:prstGeom>
        </p:spPr>
      </p:pic>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showMasterSp="0">
  <p:cSld name="blank 拷贝 2">
    <p:spTree>
      <p:nvGrpSpPr>
        <p:cNvPr id="1" name=""/>
        <p:cNvGrpSpPr/>
        <p:nvPr/>
      </p:nvGrpSpPr>
      <p:grpSpPr>
        <a:xfrm>
          <a:off x="0" y="0"/>
          <a:ext cx="0" cy="0"/>
          <a:chOff x="0" y="0"/>
          <a:chExt cx="0" cy="0"/>
        </a:xfrm>
      </p:grpSpPr>
      <p:pic>
        <p:nvPicPr>
          <p:cNvPr id="91" name="图像" descr="图像"/>
          <p:cNvPicPr>
            <a:picLocks noChangeAspect="1"/>
          </p:cNvPicPr>
          <p:nvPr userDrawn="1"/>
        </p:nvPicPr>
        <p:blipFill>
          <a:blip r:embed="rId2" cstate="email"/>
          <a:stretch>
            <a:fillRect/>
          </a:stretch>
        </p:blipFill>
        <p:spPr>
          <a:xfrm>
            <a:off x="0" y="8069"/>
            <a:ext cx="12188708" cy="6856149"/>
          </a:xfrm>
          <a:prstGeom prst="rect">
            <a:avLst/>
          </a:prstGeom>
          <a:ln w="12700">
            <a:miter lim="400000"/>
            <a:headEnd/>
            <a:tailEnd/>
          </a:ln>
        </p:spPr>
      </p:pic>
      <p:pic>
        <p:nvPicPr>
          <p:cNvPr id="92" name="图像" descr="图像"/>
          <p:cNvPicPr>
            <a:picLocks noChangeAspect="1"/>
          </p:cNvPicPr>
          <p:nvPr userDrawn="1"/>
        </p:nvPicPr>
        <p:blipFill>
          <a:blip r:embed="rId3" cstate="email"/>
          <a:stretch>
            <a:fillRect/>
          </a:stretch>
        </p:blipFill>
        <p:spPr>
          <a:xfrm>
            <a:off x="0" y="-89210"/>
            <a:ext cx="12188711" cy="6978409"/>
          </a:xfrm>
          <a:prstGeom prst="rect">
            <a:avLst/>
          </a:prstGeom>
          <a:ln w="12700">
            <a:miter lim="400000"/>
            <a:headEnd/>
            <a:tailEnd/>
          </a:ln>
        </p:spPr>
      </p:pic>
      <p:pic>
        <p:nvPicPr>
          <p:cNvPr id="93" name="资源 1@2x.png" descr="资源 1@2x.png"/>
          <p:cNvPicPr>
            <a:picLocks noChangeAspect="1"/>
          </p:cNvPicPr>
          <p:nvPr userDrawn="1"/>
        </p:nvPicPr>
        <p:blipFill>
          <a:blip r:embed="rId4" cstate="email"/>
          <a:stretch>
            <a:fillRect/>
          </a:stretch>
        </p:blipFill>
        <p:spPr>
          <a:xfrm>
            <a:off x="10675578" y="388793"/>
            <a:ext cx="1153247" cy="378114"/>
          </a:xfrm>
          <a:prstGeom prst="rect">
            <a:avLst/>
          </a:prstGeom>
          <a:ln w="12700">
            <a:miter lim="400000"/>
            <a:headEnd/>
            <a:tailEnd/>
          </a:ln>
        </p:spPr>
      </p:pic>
      <p:sp>
        <p:nvSpPr>
          <p:cNvPr id="94"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95" name="图像" descr="图像"/>
          <p:cNvPicPr>
            <a:picLocks noChangeAspect="1"/>
          </p:cNvPicPr>
          <p:nvPr userDrawn="1"/>
        </p:nvPicPr>
        <p:blipFill>
          <a:blip r:embed="rId5" cstate="email">
            <a:alphaModFix amt="49811"/>
          </a:blip>
          <a:stretch>
            <a:fillRect/>
          </a:stretch>
        </p:blipFill>
        <p:spPr>
          <a:xfrm>
            <a:off x="7955090" y="2320299"/>
            <a:ext cx="6326952" cy="5865378"/>
          </a:xfrm>
          <a:prstGeom prst="rect">
            <a:avLst/>
          </a:prstGeom>
          <a:ln w="12700">
            <a:miter lim="400000"/>
            <a:headEnd/>
            <a:tailEnd/>
          </a:ln>
        </p:spPr>
      </p:pic>
      <p:sp>
        <p:nvSpPr>
          <p:cNvPr id="96" name="圆角矩形"/>
          <p:cNvSpPr/>
          <p:nvPr userDrawn="1"/>
        </p:nvSpPr>
        <p:spPr>
          <a:xfrm>
            <a:off x="120635" y="249772"/>
            <a:ext cx="11950731" cy="6144251"/>
          </a:xfrm>
          <a:prstGeom prst="roundRect">
            <a:avLst>
              <a:gd name="adj" fmla="val 2067"/>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97" name="图像" descr="图像"/>
          <p:cNvPicPr>
            <a:picLocks noChangeAspect="1"/>
          </p:cNvPicPr>
          <p:nvPr userDrawn="1"/>
        </p:nvPicPr>
        <p:blipFill>
          <a:blip r:embed="rId5" cstate="email">
            <a:alphaModFix amt="49811"/>
          </a:blip>
          <a:stretch>
            <a:fillRect/>
          </a:stretch>
        </p:blipFill>
        <p:spPr>
          <a:xfrm>
            <a:off x="8018590" y="2383799"/>
            <a:ext cx="6326952" cy="5865378"/>
          </a:xfrm>
          <a:prstGeom prst="rect">
            <a:avLst/>
          </a:prstGeom>
          <a:ln w="12700">
            <a:miter lim="400000"/>
            <a:headEnd/>
            <a:tailEnd/>
          </a:ln>
        </p:spPr>
      </p:pic>
      <p:sp>
        <p:nvSpPr>
          <p:cNvPr id="10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4" name="数 / 据 / 驱 / 动        成 / 就 / 未 / 来"/>
          <p:cNvSpPr/>
          <p:nvPr userDrawn="1"/>
        </p:nvSpPr>
        <p:spPr>
          <a:xfrm>
            <a:off x="566790" y="6536704"/>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pic>
        <p:nvPicPr>
          <p:cNvPr id="3" name="图片 2" descr="云和恩墨logo-05横版标准"/>
          <p:cNvPicPr>
            <a:picLocks noChangeAspect="1"/>
          </p:cNvPicPr>
          <p:nvPr userDrawn="1"/>
        </p:nvPicPr>
        <p:blipFill>
          <a:blip r:embed="rId6"/>
          <a:stretch>
            <a:fillRect/>
          </a:stretch>
        </p:blipFill>
        <p:spPr>
          <a:xfrm>
            <a:off x="10358041" y="388621"/>
            <a:ext cx="1343485" cy="451485"/>
          </a:xfrm>
          <a:prstGeom prst="rect">
            <a:avLst/>
          </a:prstGeom>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showMasterSp="0">
  <p:cSld name="blank 拷贝 3">
    <p:spTree>
      <p:nvGrpSpPr>
        <p:cNvPr id="1" name=""/>
        <p:cNvGrpSpPr/>
        <p:nvPr/>
      </p:nvGrpSpPr>
      <p:grpSpPr>
        <a:xfrm>
          <a:off x="0" y="0"/>
          <a:ext cx="0" cy="0"/>
          <a:chOff x="0" y="0"/>
          <a:chExt cx="0" cy="0"/>
        </a:xfrm>
      </p:grpSpPr>
      <p:sp>
        <p:nvSpPr>
          <p:cNvPr id="107" name="Rectangle 3"/>
          <p:cNvSpPr/>
          <p:nvPr userDrawn="1"/>
        </p:nvSpPr>
        <p:spPr>
          <a:xfrm>
            <a:off x="-218632" y="2711"/>
            <a:ext cx="12471566" cy="6852581"/>
          </a:xfrm>
          <a:prstGeom prst="rect">
            <a:avLst/>
          </a:prstGeom>
          <a:gradFill>
            <a:gsLst>
              <a:gs pos="20083">
                <a:srgbClr val="5B62CF"/>
              </a:gs>
              <a:gs pos="82755">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pic>
        <p:nvPicPr>
          <p:cNvPr id="108" name="资源 1@2x.png" descr="资源 1@2x.png"/>
          <p:cNvPicPr>
            <a:picLocks noChangeAspect="1"/>
          </p:cNvPicPr>
          <p:nvPr userDrawn="1"/>
        </p:nvPicPr>
        <p:blipFill>
          <a:blip r:embed="rId2" cstate="email"/>
          <a:stretch>
            <a:fillRect/>
          </a:stretch>
        </p:blipFill>
        <p:spPr>
          <a:xfrm>
            <a:off x="10675578" y="388793"/>
            <a:ext cx="1153247" cy="378114"/>
          </a:xfrm>
          <a:prstGeom prst="rect">
            <a:avLst/>
          </a:prstGeom>
          <a:ln w="12700">
            <a:miter lim="400000"/>
            <a:headEnd/>
            <a:tailEnd/>
          </a:ln>
        </p:spPr>
      </p:pic>
      <p:sp>
        <p:nvSpPr>
          <p:cNvPr id="109"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110" name="图像" descr="图像"/>
          <p:cNvPicPr>
            <a:picLocks noChangeAspect="1"/>
          </p:cNvPicPr>
          <p:nvPr userDrawn="1"/>
        </p:nvPicPr>
        <p:blipFill>
          <a:blip r:embed="rId3" cstate="email">
            <a:alphaModFix amt="49811"/>
          </a:blip>
          <a:stretch>
            <a:fillRect/>
          </a:stretch>
        </p:blipFill>
        <p:spPr>
          <a:xfrm>
            <a:off x="7955090" y="2320299"/>
            <a:ext cx="6326952" cy="5865378"/>
          </a:xfrm>
          <a:prstGeom prst="rect">
            <a:avLst/>
          </a:prstGeom>
          <a:ln w="12700">
            <a:miter lim="400000"/>
            <a:headEnd/>
            <a:tailEnd/>
          </a:ln>
        </p:spPr>
      </p:pic>
      <p:sp>
        <p:nvSpPr>
          <p:cNvPr id="111" name="圆角矩形"/>
          <p:cNvSpPr/>
          <p:nvPr userDrawn="1"/>
        </p:nvSpPr>
        <p:spPr>
          <a:xfrm>
            <a:off x="132264" y="122719"/>
            <a:ext cx="11927472" cy="6313617"/>
          </a:xfrm>
          <a:prstGeom prst="roundRect">
            <a:avLst>
              <a:gd name="adj" fmla="val 2012"/>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112" name="图像" descr="图像"/>
          <p:cNvPicPr>
            <a:picLocks noChangeAspect="1"/>
          </p:cNvPicPr>
          <p:nvPr userDrawn="1"/>
        </p:nvPicPr>
        <p:blipFill>
          <a:blip r:embed="rId3" cstate="email">
            <a:alphaModFix amt="49811"/>
          </a:blip>
          <a:stretch>
            <a:fillRect/>
          </a:stretch>
        </p:blipFill>
        <p:spPr>
          <a:xfrm>
            <a:off x="8018590" y="2383799"/>
            <a:ext cx="6326952" cy="5865378"/>
          </a:xfrm>
          <a:prstGeom prst="rect">
            <a:avLst/>
          </a:prstGeom>
          <a:ln w="12700">
            <a:miter lim="400000"/>
            <a:headEnd/>
            <a:tailEnd/>
          </a:ln>
        </p:spPr>
      </p:pic>
      <p:sp>
        <p:nvSpPr>
          <p:cNvPr id="1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1" name="Rectangle 3"/>
          <p:cNvSpPr/>
          <p:nvPr userDrawn="1"/>
        </p:nvSpPr>
        <p:spPr>
          <a:xfrm>
            <a:off x="588887" y="1062504"/>
            <a:ext cx="634010" cy="66480"/>
          </a:xfrm>
          <a:prstGeom prst="rect">
            <a:avLst/>
          </a:prstGeom>
          <a:gradFill>
            <a:gsLst>
              <a:gs pos="0">
                <a:srgbClr val="5B62CF"/>
              </a:gs>
              <a:gs pos="79723">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sp>
        <p:nvSpPr>
          <p:cNvPr id="15" name="数 / 据 / 驱 / 动        成 / 就 / 未 / 来"/>
          <p:cNvSpPr/>
          <p:nvPr userDrawn="1"/>
        </p:nvSpPr>
        <p:spPr>
          <a:xfrm>
            <a:off x="566790" y="6536704"/>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pic>
        <p:nvPicPr>
          <p:cNvPr id="3" name="图片 2" descr="云和恩墨logo-05横版标准"/>
          <p:cNvPicPr>
            <a:picLocks noChangeAspect="1"/>
          </p:cNvPicPr>
          <p:nvPr userDrawn="1"/>
        </p:nvPicPr>
        <p:blipFill>
          <a:blip r:embed="rId4"/>
          <a:stretch>
            <a:fillRect/>
          </a:stretch>
        </p:blipFill>
        <p:spPr>
          <a:xfrm>
            <a:off x="10358041" y="388621"/>
            <a:ext cx="1343485" cy="451485"/>
          </a:xfrm>
          <a:prstGeom prst="rect">
            <a:avLst/>
          </a:prstGeom>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showMasterSp="0">
  <p:cSld name="Title &amp; Subtitle copy 2 拷贝">
    <p:spTree>
      <p:nvGrpSpPr>
        <p:cNvPr id="1" name=""/>
        <p:cNvGrpSpPr/>
        <p:nvPr/>
      </p:nvGrpSpPr>
      <p:grpSpPr>
        <a:xfrm>
          <a:off x="0" y="0"/>
          <a:ext cx="0" cy="0"/>
          <a:chOff x="0" y="0"/>
          <a:chExt cx="0" cy="0"/>
        </a:xfrm>
      </p:grpSpPr>
      <p:sp>
        <p:nvSpPr>
          <p:cNvPr id="122" name="矩形"/>
          <p:cNvSpPr/>
          <p:nvPr/>
        </p:nvSpPr>
        <p:spPr>
          <a:xfrm>
            <a:off x="-57150" y="-120650"/>
            <a:ext cx="12306300" cy="6997700"/>
          </a:xfrm>
          <a:prstGeom prst="rect">
            <a:avLst/>
          </a:prstGeom>
          <a:gradFill>
            <a:gsLst>
              <a:gs pos="0">
                <a:srgbClr val="5B62CF"/>
              </a:gs>
              <a:gs pos="100000">
                <a:srgbClr val="42A3E8"/>
              </a:gs>
            </a:gsLst>
            <a:lin ang="540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showMasterSp="0">
  <p:cSld name="Title &amp; Subtitle copy 1">
    <p:spTree>
      <p:nvGrpSpPr>
        <p:cNvPr id="1" name=""/>
        <p:cNvGrpSpPr/>
        <p:nvPr/>
      </p:nvGrpSpPr>
      <p:grpSpPr>
        <a:xfrm>
          <a:off x="0" y="0"/>
          <a:ext cx="0" cy="0"/>
          <a:chOff x="0" y="0"/>
          <a:chExt cx="0" cy="0"/>
        </a:xfrm>
      </p:grpSpPr>
      <p:sp>
        <p:nvSpPr>
          <p:cNvPr id="130" name="矩形"/>
          <p:cNvSpPr/>
          <p:nvPr/>
        </p:nvSpPr>
        <p:spPr>
          <a:xfrm>
            <a:off x="-57150" y="-120650"/>
            <a:ext cx="12306300" cy="6997700"/>
          </a:xfrm>
          <a:prstGeom prst="rect">
            <a:avLst/>
          </a:prstGeom>
          <a:gradFill>
            <a:gsLst>
              <a:gs pos="0">
                <a:srgbClr val="5B62CF"/>
              </a:gs>
              <a:gs pos="100000">
                <a:srgbClr val="42A3E8"/>
              </a:gs>
            </a:gsLst>
            <a:lin ang="540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33" name="线条"/>
          <p:cNvSpPr/>
          <p:nvPr/>
        </p:nvSpPr>
        <p:spPr>
          <a:xfrm>
            <a:off x="722166" y="6348228"/>
            <a:ext cx="10718977"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13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7" name="数 / 据 / 驱 / 动        成 / 就 / 未 / 来"/>
          <p:cNvSpPr/>
          <p:nvPr userDrawn="1"/>
        </p:nvSpPr>
        <p:spPr>
          <a:xfrm>
            <a:off x="578740" y="6449176"/>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pic>
        <p:nvPicPr>
          <p:cNvPr id="2" name="图片 1" descr="云和恩墨logo-06横版纯白"/>
          <p:cNvPicPr>
            <a:picLocks noChangeAspect="1"/>
          </p:cNvPicPr>
          <p:nvPr userDrawn="1"/>
        </p:nvPicPr>
        <p:blipFill>
          <a:blip r:embed="rId2"/>
          <a:stretch>
            <a:fillRect/>
          </a:stretch>
        </p:blipFill>
        <p:spPr>
          <a:xfrm>
            <a:off x="10573278" y="365126"/>
            <a:ext cx="1229835" cy="413385"/>
          </a:xfrm>
          <a:prstGeom prst="rect">
            <a:avLst/>
          </a:prstGeom>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showMasterSp="0">
  <p:cSld name="Master #10">
    <p:spTree>
      <p:nvGrpSpPr>
        <p:cNvPr id="1" name=""/>
        <p:cNvGrpSpPr/>
        <p:nvPr/>
      </p:nvGrpSpPr>
      <p:grpSpPr>
        <a:xfrm>
          <a:off x="0" y="0"/>
          <a:ext cx="0" cy="0"/>
          <a:chOff x="0" y="0"/>
          <a:chExt cx="0" cy="0"/>
        </a:xfrm>
      </p:grpSpPr>
      <p:sp>
        <p:nvSpPr>
          <p:cNvPr id="141" name="矩形"/>
          <p:cNvSpPr/>
          <p:nvPr userDrawn="1"/>
        </p:nvSpPr>
        <p:spPr>
          <a:xfrm>
            <a:off x="-57150" y="-120650"/>
            <a:ext cx="12306300" cy="6997700"/>
          </a:xfrm>
          <a:prstGeom prst="rect">
            <a:avLst/>
          </a:prstGeom>
          <a:gradFill>
            <a:gsLst>
              <a:gs pos="0">
                <a:srgbClr val="42A3E8"/>
              </a:gs>
              <a:gs pos="100000">
                <a:srgbClr val="9CB2CB"/>
              </a:gs>
            </a:gsLst>
            <a:lin ang="540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 name="图片 1" descr="云和恩墨logo-06横版纯白"/>
          <p:cNvPicPr>
            <a:picLocks noChangeAspect="1"/>
          </p:cNvPicPr>
          <p:nvPr userDrawn="1"/>
        </p:nvPicPr>
        <p:blipFill>
          <a:blip r:embed="rId2"/>
          <a:stretch>
            <a:fillRect/>
          </a:stretch>
        </p:blipFill>
        <p:spPr>
          <a:xfrm>
            <a:off x="10573278" y="365126"/>
            <a:ext cx="1229835" cy="413385"/>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showMasterSp="0">
  <p:cSld name="Master #11">
    <p:spTree>
      <p:nvGrpSpPr>
        <p:cNvPr id="1" name=""/>
        <p:cNvGrpSpPr/>
        <p:nvPr/>
      </p:nvGrpSpPr>
      <p:grpSpPr>
        <a:xfrm>
          <a:off x="0" y="0"/>
          <a:ext cx="0" cy="0"/>
          <a:chOff x="0" y="0"/>
          <a:chExt cx="0" cy="0"/>
        </a:xfrm>
      </p:grpSpPr>
      <p:sp>
        <p:nvSpPr>
          <p:cNvPr id="149" name="矩形"/>
          <p:cNvSpPr/>
          <p:nvPr userDrawn="1"/>
        </p:nvSpPr>
        <p:spPr>
          <a:xfrm>
            <a:off x="-57150" y="-120650"/>
            <a:ext cx="12306300" cy="6997700"/>
          </a:xfrm>
          <a:prstGeom prst="rect">
            <a:avLst/>
          </a:prstGeom>
          <a:gradFill>
            <a:gsLst>
              <a:gs pos="0">
                <a:srgbClr val="9CB2CB"/>
              </a:gs>
              <a:gs pos="100000">
                <a:srgbClr val="5981B5"/>
              </a:gs>
            </a:gsLst>
            <a:lin ang="540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 name="图片 1" descr="云和恩墨logo-06横版纯白"/>
          <p:cNvPicPr>
            <a:picLocks noChangeAspect="1"/>
          </p:cNvPicPr>
          <p:nvPr userDrawn="1"/>
        </p:nvPicPr>
        <p:blipFill>
          <a:blip r:embed="rId2"/>
          <a:stretch>
            <a:fillRect/>
          </a:stretch>
        </p:blipFill>
        <p:spPr>
          <a:xfrm>
            <a:off x="10573278" y="365126"/>
            <a:ext cx="1229835" cy="413385"/>
          </a:xfrm>
          <a:prstGeom prst="rect">
            <a:avLst/>
          </a:prstGeom>
        </p:spPr>
      </p:pic>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showMasterSp="0">
  <p:cSld name="blank copy">
    <p:spTree>
      <p:nvGrpSpPr>
        <p:cNvPr id="1" name=""/>
        <p:cNvGrpSpPr/>
        <p:nvPr/>
      </p:nvGrpSpPr>
      <p:grpSpPr>
        <a:xfrm>
          <a:off x="0" y="0"/>
          <a:ext cx="0" cy="0"/>
          <a:chOff x="0" y="0"/>
          <a:chExt cx="0" cy="0"/>
        </a:xfrm>
      </p:grpSpPr>
      <p:sp>
        <p:nvSpPr>
          <p:cNvPr id="4" name="ENMOTECH"/>
          <p:cNvSpPr txBox="1"/>
          <p:nvPr userDrawn="1"/>
        </p:nvSpPr>
        <p:spPr>
          <a:xfrm>
            <a:off x="-244855" y="-761284"/>
            <a:ext cx="13171570" cy="2713243"/>
          </a:xfrm>
          <a:prstGeom prst="rect">
            <a:avLst/>
          </a:prstGeom>
          <a:ln w="12700">
            <a:miter lim="400000"/>
          </a:ln>
        </p:spPr>
        <p:txBody>
          <a:bodyPr wrap="none" lIns="25397" tIns="25397" rIns="25397" bIns="25397" anchor="ctr">
            <a:spAutoFit/>
          </a:bodyPr>
          <a:lstStyle>
            <a:lvl1pPr>
              <a:defRPr sz="50000">
                <a:solidFill>
                  <a:srgbClr val="F7F8F9"/>
                </a:solidFill>
                <a:latin typeface="헤드라인A"/>
                <a:ea typeface="헤드라인A"/>
                <a:cs typeface="헤드라인A"/>
                <a:sym typeface="헤드라인A"/>
              </a:defRPr>
            </a:lvl1pPr>
          </a:lstStyle>
          <a:p>
            <a:r>
              <a:rPr sz="17300" b="1" i="0" dirty="0">
                <a:latin typeface="Microsoft YaHei Heavy" panose="020B0402040204020203" pitchFamily="34" charset="-122"/>
                <a:ea typeface="Microsoft YaHei Heavy" panose="020B0402040204020203" pitchFamily="34" charset="-122"/>
              </a:rPr>
              <a:t>ENMOTECH</a:t>
            </a:r>
            <a:endParaRPr sz="17300" b="1" i="0" dirty="0">
              <a:latin typeface="Microsoft YaHei Heavy" panose="020B0402040204020203" pitchFamily="34" charset="-122"/>
              <a:ea typeface="Microsoft YaHei Heavy" panose="020B0402040204020203" pitchFamily="34" charset="-122"/>
            </a:endParaRPr>
          </a:p>
        </p:txBody>
      </p:sp>
      <p:sp>
        <p:nvSpPr>
          <p:cNvPr id="5" name="形状"/>
          <p:cNvSpPr/>
          <p:nvPr userDrawn="1"/>
        </p:nvSpPr>
        <p:spPr>
          <a:xfrm>
            <a:off x="932998" y="5661593"/>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25592"/>
                </a:srgbClr>
              </a:gs>
              <a:gs pos="100000">
                <a:srgbClr val="42A2E8">
                  <a:alpha val="25592"/>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6" name="形状"/>
          <p:cNvSpPr/>
          <p:nvPr userDrawn="1"/>
        </p:nvSpPr>
        <p:spPr>
          <a:xfrm>
            <a:off x="-1162050" y="3739853"/>
            <a:ext cx="2417945" cy="3595013"/>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88EFC"/>
              </a:gs>
              <a:gs pos="100000">
                <a:srgbClr val="43A3E9"/>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7" name="形状"/>
          <p:cNvSpPr/>
          <p:nvPr userDrawn="1"/>
        </p:nvSpPr>
        <p:spPr>
          <a:xfrm>
            <a:off x="10891058" y="-1091122"/>
            <a:ext cx="1242091" cy="1877445"/>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391FC"/>
              </a:gs>
              <a:gs pos="100000">
                <a:srgbClr val="43A1E9"/>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8" name="形状"/>
          <p:cNvSpPr/>
          <p:nvPr userDrawn="1"/>
        </p:nvSpPr>
        <p:spPr>
          <a:xfrm>
            <a:off x="9377514" y="-1073037"/>
            <a:ext cx="2530992" cy="382564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63426"/>
                </a:srgbClr>
              </a:gs>
              <a:gs pos="100000">
                <a:srgbClr val="43A2E8">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9" name="形状"/>
          <p:cNvSpPr/>
          <p:nvPr userDrawn="1"/>
        </p:nvSpPr>
        <p:spPr>
          <a:xfrm>
            <a:off x="11546012" y="-30447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78FFC">
                  <a:alpha val="63426"/>
                </a:srgbClr>
              </a:gs>
              <a:gs pos="100000">
                <a:srgbClr val="43A2E8">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10" name="形状"/>
          <p:cNvSpPr/>
          <p:nvPr userDrawn="1"/>
        </p:nvSpPr>
        <p:spPr>
          <a:xfrm>
            <a:off x="630783" y="4649897"/>
            <a:ext cx="1174263" cy="1774922"/>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1437">
                <a:srgbClr val="6690FC">
                  <a:alpha val="63426"/>
                </a:srgbClr>
              </a:gs>
              <a:gs pos="100000">
                <a:srgbClr val="45A2E9">
                  <a:alpha val="63426"/>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sp>
        <p:nvSpPr>
          <p:cNvPr id="11" name="形状"/>
          <p:cNvSpPr/>
          <p:nvPr userDrawn="1"/>
        </p:nvSpPr>
        <p:spPr>
          <a:xfrm>
            <a:off x="9790826" y="-902312"/>
            <a:ext cx="874634" cy="1322026"/>
          </a:xfrm>
          <a:custGeom>
            <a:avLst/>
            <a:gdLst/>
            <a:ahLst/>
            <a:cxnLst>
              <a:cxn ang="0">
                <a:pos x="wd2" y="hd2"/>
              </a:cxn>
              <a:cxn ang="5400000">
                <a:pos x="wd2" y="hd2"/>
              </a:cxn>
              <a:cxn ang="10800000">
                <a:pos x="wd2" y="hd2"/>
              </a:cxn>
              <a:cxn ang="16200000">
                <a:pos x="wd2" y="hd2"/>
              </a:cxn>
            </a:cxnLst>
            <a:rect l="0" t="0" r="r" b="b"/>
            <a:pathLst>
              <a:path w="21600" h="21600" extrusionOk="0">
                <a:moveTo>
                  <a:pt x="9671" y="0"/>
                </a:moveTo>
                <a:lnTo>
                  <a:pt x="21600" y="0"/>
                </a:lnTo>
                <a:lnTo>
                  <a:pt x="11929" y="21600"/>
                </a:lnTo>
                <a:lnTo>
                  <a:pt x="0" y="21600"/>
                </a:lnTo>
                <a:lnTo>
                  <a:pt x="9671" y="0"/>
                </a:lnTo>
                <a:close/>
              </a:path>
            </a:pathLst>
          </a:custGeom>
          <a:gradFill>
            <a:gsLst>
              <a:gs pos="0">
                <a:srgbClr val="6691FC">
                  <a:alpha val="49491"/>
                </a:srgbClr>
              </a:gs>
              <a:gs pos="100000">
                <a:srgbClr val="43A3E8">
                  <a:alpha val="49491"/>
                </a:srgbClr>
              </a:gs>
            </a:gsLst>
            <a:lin ang="5400000"/>
          </a:gradFill>
          <a:ln w="12700">
            <a:miter lim="400000"/>
          </a:ln>
        </p:spPr>
        <p:txBody>
          <a:bodyPr lIns="19048" tIns="19048" rIns="19048" bIns="19048" anchor="ctr"/>
          <a:lstStyle/>
          <a:p>
            <a:pPr>
              <a:defRPr sz="3000">
                <a:solidFill>
                  <a:srgbClr val="FFFFFF"/>
                </a:solidFill>
                <a:latin typeface="Helvetica Light"/>
                <a:ea typeface="Helvetica Light"/>
                <a:cs typeface="Helvetica Light"/>
                <a:sym typeface="Helvetica Light"/>
              </a:defRPr>
            </a:pPr>
            <a:endParaRPr sz="1500"/>
          </a:p>
        </p:txBody>
      </p:sp>
      <p:pic>
        <p:nvPicPr>
          <p:cNvPr id="3" name="图片 2" descr="云和恩墨logo-05横版标准"/>
          <p:cNvPicPr>
            <a:picLocks noChangeAspect="1"/>
          </p:cNvPicPr>
          <p:nvPr userDrawn="1"/>
        </p:nvPicPr>
        <p:blipFill>
          <a:blip r:embed="rId2"/>
          <a:stretch>
            <a:fillRect/>
          </a:stretch>
        </p:blipFill>
        <p:spPr>
          <a:xfrm>
            <a:off x="10443120" y="6196966"/>
            <a:ext cx="1343485" cy="451485"/>
          </a:xfrm>
          <a:prstGeom prst="rect">
            <a:avLst/>
          </a:prstGeom>
        </p:spPr>
      </p:pic>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showMasterSp="0">
  <p:cSld name="1_blank copy">
    <p:spTree>
      <p:nvGrpSpPr>
        <p:cNvPr id="1" name=""/>
        <p:cNvGrpSpPr/>
        <p:nvPr/>
      </p:nvGrpSpPr>
      <p:grpSpPr>
        <a:xfrm>
          <a:off x="0" y="0"/>
          <a:ext cx="0" cy="0"/>
          <a:chOff x="0" y="0"/>
          <a:chExt cx="0" cy="0"/>
        </a:xfrm>
      </p:grpSpPr>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showMasterSp="0">
  <p:cSld name="big screen copy">
    <p:spTree>
      <p:nvGrpSpPr>
        <p:cNvPr id="1" name=""/>
        <p:cNvGrpSpPr/>
        <p:nvPr/>
      </p:nvGrpSpPr>
      <p:grpSpPr>
        <a:xfrm>
          <a:off x="0" y="0"/>
          <a:ext cx="0" cy="0"/>
          <a:chOff x="0" y="0"/>
          <a:chExt cx="0" cy="0"/>
        </a:xfrm>
      </p:grpSpPr>
      <p:sp>
        <p:nvSpPr>
          <p:cNvPr id="164" name="矩形"/>
          <p:cNvSpPr/>
          <p:nvPr userDrawn="1"/>
        </p:nvSpPr>
        <p:spPr>
          <a:xfrm>
            <a:off x="-57150" y="1390650"/>
            <a:ext cx="12306300" cy="5486400"/>
          </a:xfrm>
          <a:prstGeom prst="rect">
            <a:avLst/>
          </a:prstGeom>
          <a:gradFill>
            <a:gsLst>
              <a:gs pos="0">
                <a:srgbClr val="42A3E8"/>
              </a:gs>
              <a:gs pos="100000">
                <a:srgbClr val="5760DB"/>
              </a:gs>
            </a:gsLst>
            <a:lin ang="1638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67" name="线条"/>
          <p:cNvSpPr/>
          <p:nvPr userDrawn="1"/>
        </p:nvSpPr>
        <p:spPr>
          <a:xfrm>
            <a:off x="722166" y="6348228"/>
            <a:ext cx="10718977" cy="12"/>
          </a:xfrm>
          <a:prstGeom prst="line">
            <a:avLst/>
          </a:prstGeom>
          <a:ln w="12700">
            <a:solidFill>
              <a:srgbClr val="FFFFFF"/>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1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8" name="数 / 据 / 驱 / 动        成 / 就 / 未 / 来"/>
          <p:cNvSpPr/>
          <p:nvPr userDrawn="1"/>
        </p:nvSpPr>
        <p:spPr>
          <a:xfrm>
            <a:off x="578740" y="6449176"/>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pic>
        <p:nvPicPr>
          <p:cNvPr id="3" name="图片 2" descr="云和恩墨logo-05横版标准"/>
          <p:cNvPicPr>
            <a:picLocks noChangeAspect="1"/>
          </p:cNvPicPr>
          <p:nvPr userDrawn="1"/>
        </p:nvPicPr>
        <p:blipFill>
          <a:blip r:embed="rId2"/>
          <a:stretch>
            <a:fillRect/>
          </a:stretch>
        </p:blipFill>
        <p:spPr>
          <a:xfrm>
            <a:off x="10253914" y="385446"/>
            <a:ext cx="1343485" cy="451485"/>
          </a:xfrm>
          <a:prstGeom prst="rect">
            <a:avLst/>
          </a:prstGeom>
        </p:spPr>
      </p:pic>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showMasterSp="0">
  <p:cSld name="big screen 02">
    <p:spTree>
      <p:nvGrpSpPr>
        <p:cNvPr id="1" name=""/>
        <p:cNvGrpSpPr/>
        <p:nvPr/>
      </p:nvGrpSpPr>
      <p:grpSpPr>
        <a:xfrm>
          <a:off x="0" y="0"/>
          <a:ext cx="0" cy="0"/>
          <a:chOff x="0" y="0"/>
          <a:chExt cx="0" cy="0"/>
        </a:xfrm>
      </p:grpSpPr>
      <p:sp>
        <p:nvSpPr>
          <p:cNvPr id="175" name="矩形"/>
          <p:cNvSpPr/>
          <p:nvPr/>
        </p:nvSpPr>
        <p:spPr>
          <a:xfrm>
            <a:off x="-57150" y="1390650"/>
            <a:ext cx="12306300" cy="5486400"/>
          </a:xfrm>
          <a:prstGeom prst="rect">
            <a:avLst/>
          </a:prstGeom>
          <a:solidFill>
            <a:srgbClr val="EBEBEB">
              <a:alpha val="30000"/>
            </a:srgbClr>
          </a:solidFill>
          <a:ln w="25400">
            <a:solidFill>
              <a:srgbClr val="EBEBEB">
                <a:alpha val="30000"/>
              </a:srgbClr>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76" name="矩形"/>
          <p:cNvSpPr/>
          <p:nvPr/>
        </p:nvSpPr>
        <p:spPr>
          <a:xfrm>
            <a:off x="-57150" y="-730250"/>
            <a:ext cx="12306300" cy="5486400"/>
          </a:xfrm>
          <a:prstGeom prst="rect">
            <a:avLst/>
          </a:prstGeom>
          <a:gradFill>
            <a:gsLst>
              <a:gs pos="0">
                <a:srgbClr val="5760DB"/>
              </a:gs>
              <a:gs pos="100000">
                <a:srgbClr val="42A3E8"/>
              </a:gs>
            </a:gsLst>
            <a:lin ang="16380000"/>
          </a:gradFill>
          <a:ln w="25400">
            <a:solidFill>
              <a:srgbClr val="EBEBEB"/>
            </a:solidFill>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177" name="placeholder.png" descr="placeholder.png"/>
          <p:cNvPicPr>
            <a:picLocks noChangeAspect="1"/>
          </p:cNvPicPr>
          <p:nvPr/>
        </p:nvPicPr>
        <p:blipFill>
          <a:blip r:embed="rId2" cstate="email">
            <a:alphaModFix amt="20000"/>
          </a:blip>
          <a:srcRect/>
          <a:stretch>
            <a:fillRect/>
          </a:stretch>
        </p:blipFill>
        <p:spPr>
          <a:xfrm>
            <a:off x="-71495" y="-730250"/>
            <a:ext cx="12306300" cy="5486400"/>
          </a:xfrm>
          <a:prstGeom prst="rect">
            <a:avLst/>
          </a:prstGeom>
          <a:ln w="12700">
            <a:miter lim="400000"/>
            <a:headEnd/>
            <a:tailEnd/>
          </a:ln>
        </p:spPr>
      </p:pic>
      <p:sp>
        <p:nvSpPr>
          <p:cNvPr id="179" name="数 / 据 / 驱 / 动        成 / 就 / 未 / 来"/>
          <p:cNvSpPr/>
          <p:nvPr/>
        </p:nvSpPr>
        <p:spPr>
          <a:xfrm>
            <a:off x="569357" y="6456884"/>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180" name="线条"/>
          <p:cNvSpPr/>
          <p:nvPr/>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1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showMasterSp="0">
  <p:cSld name="big screen 02 copy">
    <p:spTree>
      <p:nvGrpSpPr>
        <p:cNvPr id="1" name=""/>
        <p:cNvGrpSpPr/>
        <p:nvPr/>
      </p:nvGrpSpPr>
      <p:grpSpPr>
        <a:xfrm>
          <a:off x="0" y="0"/>
          <a:ext cx="0" cy="0"/>
          <a:chOff x="0" y="0"/>
          <a:chExt cx="0" cy="0"/>
        </a:xfrm>
      </p:grpSpPr>
      <p:sp>
        <p:nvSpPr>
          <p:cNvPr id="188" name="Rectangle 3"/>
          <p:cNvSpPr/>
          <p:nvPr/>
        </p:nvSpPr>
        <p:spPr>
          <a:xfrm>
            <a:off x="-198756" y="2711"/>
            <a:ext cx="12451690" cy="6852581"/>
          </a:xfrm>
          <a:prstGeom prst="rect">
            <a:avLst/>
          </a:prstGeom>
          <a:gradFill>
            <a:gsLst>
              <a:gs pos="20083">
                <a:srgbClr val="5B62CF"/>
              </a:gs>
              <a:gs pos="82755">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pic>
        <p:nvPicPr>
          <p:cNvPr id="189" name="资源 1@2x.png" descr="资源 1@2x.png"/>
          <p:cNvPicPr>
            <a:picLocks noChangeAspect="1"/>
          </p:cNvPicPr>
          <p:nvPr/>
        </p:nvPicPr>
        <p:blipFill>
          <a:blip r:embed="rId2" cstate="email"/>
          <a:stretch>
            <a:fillRect/>
          </a:stretch>
        </p:blipFill>
        <p:spPr>
          <a:xfrm>
            <a:off x="10675578" y="388793"/>
            <a:ext cx="1153247" cy="378114"/>
          </a:xfrm>
          <a:prstGeom prst="rect">
            <a:avLst/>
          </a:prstGeom>
          <a:ln w="12700">
            <a:miter lim="400000"/>
            <a:headEnd/>
            <a:tailEnd/>
          </a:ln>
        </p:spPr>
      </p:pic>
      <p:sp>
        <p:nvSpPr>
          <p:cNvPr id="190" name="数 / 据 / 驱 / 动        成 / 就 / 未 / 来"/>
          <p:cNvSpPr/>
          <p:nvPr/>
        </p:nvSpPr>
        <p:spPr>
          <a:xfrm>
            <a:off x="578740" y="6449176"/>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191" name="线条"/>
          <p:cNvSpPr/>
          <p:nvPr/>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192" name="图像" descr="图像"/>
          <p:cNvPicPr>
            <a:picLocks noChangeAspect="1"/>
          </p:cNvPicPr>
          <p:nvPr/>
        </p:nvPicPr>
        <p:blipFill>
          <a:blip r:embed="rId3" cstate="email">
            <a:alphaModFix amt="49811"/>
          </a:blip>
          <a:stretch>
            <a:fillRect/>
          </a:stretch>
        </p:blipFill>
        <p:spPr>
          <a:xfrm>
            <a:off x="7955090" y="2320299"/>
            <a:ext cx="6326952" cy="5865378"/>
          </a:xfrm>
          <a:prstGeom prst="rect">
            <a:avLst/>
          </a:prstGeom>
          <a:ln w="12700">
            <a:miter lim="400000"/>
            <a:headEnd/>
            <a:tailEnd/>
          </a:ln>
        </p:spPr>
      </p:pic>
      <p:sp>
        <p:nvSpPr>
          <p:cNvPr id="193" name="圆角矩形"/>
          <p:cNvSpPr/>
          <p:nvPr/>
        </p:nvSpPr>
        <p:spPr>
          <a:xfrm>
            <a:off x="228571" y="246818"/>
            <a:ext cx="11734859" cy="6119869"/>
          </a:xfrm>
          <a:prstGeom prst="roundRect">
            <a:avLst>
              <a:gd name="adj" fmla="val 2075"/>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0" name="Rectangle 3"/>
          <p:cNvSpPr/>
          <p:nvPr userDrawn="1"/>
        </p:nvSpPr>
        <p:spPr>
          <a:xfrm>
            <a:off x="588887" y="1062504"/>
            <a:ext cx="634010" cy="66480"/>
          </a:xfrm>
          <a:prstGeom prst="rect">
            <a:avLst/>
          </a:prstGeom>
          <a:gradFill>
            <a:gsLst>
              <a:gs pos="0">
                <a:srgbClr val="5B62CF"/>
              </a:gs>
              <a:gs pos="79723">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showMasterSp="0">
  <p:cSld name="1_big screen 02 copy">
    <p:spTree>
      <p:nvGrpSpPr>
        <p:cNvPr id="1" name=""/>
        <p:cNvGrpSpPr/>
        <p:nvPr/>
      </p:nvGrpSpPr>
      <p:grpSpPr>
        <a:xfrm>
          <a:off x="0" y="0"/>
          <a:ext cx="0" cy="0"/>
          <a:chOff x="0" y="0"/>
          <a:chExt cx="0" cy="0"/>
        </a:xfrm>
      </p:grpSpPr>
      <p:sp>
        <p:nvSpPr>
          <p:cNvPr id="188" name="Rectangle 3"/>
          <p:cNvSpPr/>
          <p:nvPr userDrawn="1"/>
        </p:nvSpPr>
        <p:spPr>
          <a:xfrm>
            <a:off x="-159005" y="2711"/>
            <a:ext cx="12411938" cy="6852581"/>
          </a:xfrm>
          <a:prstGeom prst="rect">
            <a:avLst/>
          </a:prstGeom>
          <a:gradFill>
            <a:gsLst>
              <a:gs pos="20083">
                <a:srgbClr val="5B62CF"/>
              </a:gs>
              <a:gs pos="82755">
                <a:srgbClr val="42A3E8"/>
              </a:gs>
            </a:gsLst>
            <a:lin ang="16380000"/>
          </a:gradFill>
          <a:ln w="12700">
            <a:miter lim="400000"/>
          </a:ln>
        </p:spPr>
        <p:txBody>
          <a:bodyPr lIns="22857" rIns="22857" anchor="ctr"/>
          <a:lstStyle/>
          <a:p>
            <a:pPr defTabSz="457200">
              <a:defRPr sz="1800">
                <a:solidFill>
                  <a:srgbClr val="FFFFFF"/>
                </a:solidFill>
                <a:latin typeface="+mj-lt"/>
                <a:ea typeface="+mj-ea"/>
                <a:cs typeface="+mj-cs"/>
                <a:sym typeface="Helvetica"/>
              </a:defRPr>
            </a:pPr>
            <a:endParaRPr sz="900"/>
          </a:p>
        </p:txBody>
      </p:sp>
      <p:pic>
        <p:nvPicPr>
          <p:cNvPr id="189" name="资源 1@2x.png" descr="资源 1@2x.png"/>
          <p:cNvPicPr>
            <a:picLocks noChangeAspect="1"/>
          </p:cNvPicPr>
          <p:nvPr/>
        </p:nvPicPr>
        <p:blipFill>
          <a:blip r:embed="rId2" cstate="email"/>
          <a:stretch>
            <a:fillRect/>
          </a:stretch>
        </p:blipFill>
        <p:spPr>
          <a:xfrm>
            <a:off x="10675578" y="388793"/>
            <a:ext cx="1153247" cy="378114"/>
          </a:xfrm>
          <a:prstGeom prst="rect">
            <a:avLst/>
          </a:prstGeom>
          <a:ln w="12700">
            <a:miter lim="400000"/>
            <a:headEnd/>
            <a:tailEnd/>
          </a:ln>
        </p:spPr>
      </p:pic>
      <p:sp>
        <p:nvSpPr>
          <p:cNvPr id="191" name="线条"/>
          <p:cNvSpPr/>
          <p:nvPr/>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pic>
        <p:nvPicPr>
          <p:cNvPr id="192" name="图像" descr="图像"/>
          <p:cNvPicPr>
            <a:picLocks noChangeAspect="1"/>
          </p:cNvPicPr>
          <p:nvPr/>
        </p:nvPicPr>
        <p:blipFill>
          <a:blip r:embed="rId3" cstate="email">
            <a:alphaModFix amt="49811"/>
          </a:blip>
          <a:stretch>
            <a:fillRect/>
          </a:stretch>
        </p:blipFill>
        <p:spPr>
          <a:xfrm>
            <a:off x="7955090" y="2320299"/>
            <a:ext cx="6326952" cy="5865378"/>
          </a:xfrm>
          <a:prstGeom prst="rect">
            <a:avLst/>
          </a:prstGeom>
          <a:ln w="12700">
            <a:miter lim="400000"/>
            <a:headEnd/>
            <a:tailEnd/>
          </a:ln>
        </p:spPr>
      </p:pic>
      <p:sp>
        <p:nvSpPr>
          <p:cNvPr id="193" name="圆角矩形"/>
          <p:cNvSpPr/>
          <p:nvPr/>
        </p:nvSpPr>
        <p:spPr>
          <a:xfrm>
            <a:off x="252432" y="246818"/>
            <a:ext cx="11687136" cy="6119869"/>
          </a:xfrm>
          <a:prstGeom prst="roundRect">
            <a:avLst>
              <a:gd name="adj" fmla="val 2075"/>
            </a:avLst>
          </a:prstGeom>
          <a:solidFill>
            <a:srgbClr val="FFFFFF"/>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11" name="数 / 据 / 驱 / 动        成 / 就 / 未 / 来"/>
          <p:cNvSpPr/>
          <p:nvPr userDrawn="1"/>
        </p:nvSpPr>
        <p:spPr>
          <a:xfrm>
            <a:off x="578740" y="6449176"/>
            <a:ext cx="1993876" cy="205184"/>
          </a:xfrm>
          <a:prstGeom prst="rect">
            <a:avLst/>
          </a:prstGeom>
          <a:ln w="12700">
            <a:miter lim="400000"/>
          </a:ln>
        </p:spPr>
        <p:txBody>
          <a:bodyPr wrap="none" lIns="25397" tIns="25397" rIns="25397" bIns="25397" anchor="ctr">
            <a:spAutoFit/>
          </a:bodyPr>
          <a:lstStyle>
            <a:lvl1pPr algn="l">
              <a:defRPr sz="2000" b="1">
                <a:solidFill>
                  <a:srgbClr val="FFFFFF"/>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reserve="1" showMasterSp="0">
  <p:cSld name="1_Title &amp; Subtitle copy 1">
    <p:spTree>
      <p:nvGrpSpPr>
        <p:cNvPr id="1" name=""/>
        <p:cNvGrpSpPr/>
        <p:nvPr/>
      </p:nvGrpSpPr>
      <p:grpSpPr>
        <a:xfrm>
          <a:off x="0" y="0"/>
          <a:ext cx="0" cy="0"/>
          <a:chOff x="0" y="0"/>
          <a:chExt cx="0" cy="0"/>
        </a:xfrm>
      </p:grpSpPr>
      <p:sp>
        <p:nvSpPr>
          <p:cNvPr id="20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1"/>
            <a:ext cx="12192000" cy="6857999"/>
          </a:xfrm>
          <a:prstGeom prst="rect">
            <a:avLst/>
          </a:prstGeom>
        </p:spPr>
      </p:pic>
      <p:sp>
        <p:nvSpPr>
          <p:cNvPr id="3" name="文本占位符 2"/>
          <p:cNvSpPr>
            <a:spLocks noGrp="1"/>
          </p:cNvSpPr>
          <p:nvPr>
            <p:ph type="body" sz="quarter" idx="10" hasCustomPrompt="1"/>
          </p:nvPr>
        </p:nvSpPr>
        <p:spPr>
          <a:xfrm>
            <a:off x="619125" y="2217738"/>
            <a:ext cx="6053138" cy="1076325"/>
          </a:xfrm>
        </p:spPr>
        <p:txBody>
          <a:bodyPr>
            <a:noAutofit/>
          </a:bodyPr>
          <a:lstStyle>
            <a:lvl1pPr marL="0" indent="0">
              <a:buNone/>
              <a:defRPr sz="6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标题</a:t>
            </a:r>
            <a:endParaRPr lang="zh-CN" altLang="en-US" dirty="0"/>
          </a:p>
        </p:txBody>
      </p:sp>
      <p:sp>
        <p:nvSpPr>
          <p:cNvPr id="11" name="文本占位符 10"/>
          <p:cNvSpPr>
            <a:spLocks noGrp="1"/>
          </p:cNvSpPr>
          <p:nvPr>
            <p:ph type="body" sz="quarter" idx="11" hasCustomPrompt="1"/>
          </p:nvPr>
        </p:nvSpPr>
        <p:spPr>
          <a:xfrm>
            <a:off x="737659" y="3573993"/>
            <a:ext cx="3300942" cy="465137"/>
          </a:xfrm>
        </p:spPr>
        <p:txBody>
          <a:bodyPr>
            <a:normAutofit/>
          </a:bodyPr>
          <a:lstStyle>
            <a:lvl1pPr marL="0" indent="0">
              <a:buNone/>
              <a:defRPr sz="1600">
                <a:solidFill>
                  <a:schemeClr val="bg1"/>
                </a:solidFill>
              </a:defRPr>
            </a:lvl1pPr>
          </a:lstStyle>
          <a:p>
            <a:pPr lvl="0"/>
            <a:r>
              <a:rPr lang="zh-CN" altLang="en-US" dirty="0"/>
              <a:t>副标题</a:t>
            </a:r>
            <a:endParaRPr lang="zh-CN" altLang="en-US" dirty="0"/>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7999"/>
          </a:xfrm>
          <a:prstGeom prst="rect">
            <a:avLst/>
          </a:prstGeom>
        </p:spPr>
      </p:pic>
      <p:pic>
        <p:nvPicPr>
          <p:cNvPr id="7" name="图片 6"/>
          <p:cNvPicPr>
            <a:picLocks noChangeAspect="1"/>
          </p:cNvPicPr>
          <p:nvPr userDrawn="1"/>
        </p:nvPicPr>
        <p:blipFill>
          <a:blip r:embed="rId3"/>
          <a:stretch>
            <a:fillRect/>
          </a:stretch>
        </p:blipFill>
        <p:spPr>
          <a:xfrm>
            <a:off x="619873" y="407180"/>
            <a:ext cx="765783" cy="675158"/>
          </a:xfrm>
          <a:prstGeom prst="rect">
            <a:avLst/>
          </a:prstGeom>
        </p:spPr>
      </p:pic>
      <p:sp>
        <p:nvSpPr>
          <p:cNvPr id="3" name="文本占位符 2"/>
          <p:cNvSpPr>
            <a:spLocks noGrp="1"/>
          </p:cNvSpPr>
          <p:nvPr>
            <p:ph type="body" sz="quarter" idx="10" hasCustomPrompt="1"/>
          </p:nvPr>
        </p:nvSpPr>
        <p:spPr>
          <a:xfrm>
            <a:off x="4156605" y="2886605"/>
            <a:ext cx="3514195" cy="1058862"/>
          </a:xfrm>
        </p:spPr>
        <p:txBody>
          <a:bodyPr>
            <a:noAutofit/>
          </a:bodyPr>
          <a:lstStyle>
            <a:lvl1pPr marL="0" indent="0" algn="ctr">
              <a:buNone/>
              <a:defRPr sz="6600">
                <a:solidFill>
                  <a:schemeClr val="bg1"/>
                </a:solidFill>
              </a:defRPr>
            </a:lvl1pPr>
          </a:lstStyle>
          <a:p>
            <a:pPr lvl="0"/>
            <a:r>
              <a:rPr lang="en-US" altLang="zh-CN" dirty="0"/>
              <a:t>Part 1</a:t>
            </a:r>
            <a:endParaRPr lang="zh-CN" alt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5" name="文本占位符 2"/>
          <p:cNvSpPr>
            <a:spLocks noGrp="1"/>
          </p:cNvSpPr>
          <p:nvPr>
            <p:ph type="body" idx="1" hasCustomPrompt="1"/>
          </p:nvPr>
        </p:nvSpPr>
        <p:spPr>
          <a:xfrm>
            <a:off x="2567796" y="3161234"/>
            <a:ext cx="7056407" cy="535531"/>
          </a:xfrm>
          <a:prstGeom prst="rect">
            <a:avLst/>
          </a:prstGeom>
        </p:spPr>
        <p:txBody>
          <a:bodyPr wrap="square" anchor="b" anchorCtr="0">
            <a:spAutoFit/>
          </a:bodyPr>
          <a:lstStyle>
            <a:lvl1pPr marL="0" indent="0" algn="ctr">
              <a:buNone/>
              <a:defRPr sz="3200" b="0">
                <a:solidFill>
                  <a:schemeClr val="bg1"/>
                </a:solidFill>
                <a:latin typeface="Arial" panose="020B0604020202020204" pitchFamily="34" charset="0"/>
                <a:ea typeface="Arial Unicode MS" panose="020B0604020202020204" pitchFamily="34"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Thank you!</a:t>
            </a:r>
            <a:endParaRPr lang="en-US" altLang="zh-CN"/>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8314" y="5521289"/>
            <a:ext cx="1560984" cy="1042097"/>
          </a:xfrm>
          <a:prstGeom prst="rect">
            <a:avLst/>
          </a:prstGeom>
        </p:spPr>
      </p:pic>
      <p:sp>
        <p:nvSpPr>
          <p:cNvPr id="7"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a:solidFill>
                  <a:schemeClr val="bg1"/>
                </a:solidFill>
                <a:latin typeface="Arial" panose="020B0604020202020204" pitchFamily="34" charset="0"/>
                <a:ea typeface="微软雅黑" panose="020B0503020204020204" pitchFamily="34" charset="-122"/>
                <a:cs typeface="Arial" panose="020B0604020202020204" pitchFamily="34" charset="0"/>
              </a:rPr>
              <a:t>https://opengauss.org</a:t>
            </a:r>
            <a:endParaRPr lang="en-US" sz="1200" u="sng"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8" name="Picture 2" descr="https://opengauss.org/img/wechat.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showMasterSp="0">
  <p:cSld name="正文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1" name="灯片编号占位符 3"/>
          <p:cNvSpPr txBox="1"/>
          <p:nvPr userDrawn="1"/>
        </p:nvSpPr>
        <p:spPr>
          <a:xfrm>
            <a:off x="8610600" y="636587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800" kern="1200" baseline="0">
                <a:solidFill>
                  <a:srgbClr val="3A11BA"/>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A97B1D-F584-444D-89FD-FA2A3E7C92CA}" type="slidenum">
              <a:rPr kumimoji="1" lang="zh-CN" altLang="en-US" smtClean="0"/>
            </a:fld>
            <a:endParaRPr kumimoji="1" lang="zh-CN" altLang="en-US" dirty="0"/>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0847" y="488950"/>
            <a:ext cx="10973117" cy="1143000"/>
          </a:xfrm>
          <a:prstGeom prst="rect">
            <a:avLst/>
          </a:prstGeom>
        </p:spPr>
        <p:txBody>
          <a:bodyPr/>
          <a:lstStyle>
            <a:lvl1pPr marL="0" marR="0" indent="0" algn="l" defTabSz="913765" rtl="0" eaLnBrk="1" fontAlgn="base" latinLnBrk="0" hangingPunct="1">
              <a:lnSpc>
                <a:spcPct val="100000"/>
              </a:lnSpc>
              <a:spcBef>
                <a:spcPct val="0"/>
              </a:spcBef>
              <a:spcAft>
                <a:spcPct val="0"/>
              </a:spcAft>
              <a:buClrTx/>
              <a:buSzTx/>
              <a:buFontTx/>
              <a:buNone/>
              <a:defRPr>
                <a:solidFill>
                  <a:schemeClr val="tx1">
                    <a:lumMod val="75000"/>
                    <a:lumOff val="25000"/>
                  </a:schemeClr>
                </a:solidFill>
                <a:latin typeface="FrutigerNext LT Light" pitchFamily="34" charset="0"/>
                <a:ea typeface="微软雅黑" panose="020B0503020204020204" pitchFamily="34" charset="-122"/>
              </a:defRPr>
            </a:lvl1pPr>
          </a:lstStyle>
          <a:p>
            <a:r>
              <a:rPr lang="en-US" altLang="zh-CN" dirty="0"/>
              <a:t>Content</a:t>
            </a:r>
            <a:endParaRPr lang="zh-CN" altLang="en-US" dirty="0"/>
          </a:p>
        </p:txBody>
      </p:sp>
      <p:sp>
        <p:nvSpPr>
          <p:cNvPr id="4" name="文本占位符 3"/>
          <p:cNvSpPr>
            <a:spLocks noGrp="1"/>
          </p:cNvSpPr>
          <p:nvPr>
            <p:ph type="body" sz="quarter" idx="10" hasCustomPrompt="1"/>
          </p:nvPr>
        </p:nvSpPr>
        <p:spPr>
          <a:xfrm>
            <a:off x="811001" y="1803401"/>
            <a:ext cx="10468424" cy="4073525"/>
          </a:xfrm>
          <a:prstGeom prst="rect">
            <a:avLst/>
          </a:prstGeom>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a:t>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019" y="6477670"/>
            <a:ext cx="1268579" cy="277547"/>
          </a:xfrm>
          <a:prstGeom prst="rect">
            <a:avLst/>
          </a:prstGeom>
        </p:spPr>
      </p:pic>
      <p:sp>
        <p:nvSpPr>
          <p:cNvPr id="8" name="TextBox 3"/>
          <p:cNvSpPr txBox="1"/>
          <p:nvPr userDrawn="1"/>
        </p:nvSpPr>
        <p:spPr>
          <a:xfrm>
            <a:off x="11780547" y="6575812"/>
            <a:ext cx="499534" cy="150296"/>
          </a:xfrm>
          <a:prstGeom prst="rect">
            <a:avLst/>
          </a:prstGeom>
          <a:noFill/>
        </p:spPr>
        <p:txBody>
          <a:bodyPr wrap="square" lIns="0" tIns="0" rIns="0" bIns="0" rtlCol="0">
            <a:spAutoFit/>
          </a:bodyPr>
          <a:lstStyle/>
          <a:p>
            <a:pPr defTabSz="890270">
              <a:defRPr/>
            </a:pPr>
            <a:fld id="{C3837181-38C6-AD4F-B8BA-B444770388BB}" type="slidenum">
              <a:rPr lang="en-US" sz="975">
                <a:solidFill>
                  <a:srgbClr val="1D1D1B"/>
                </a:solidFill>
                <a:latin typeface="Arial" panose="020B0604020202020204" pitchFamily="34" charset="0"/>
                <a:cs typeface="Arial" panose="020B0604020202020204" pitchFamily="34" charset="0"/>
              </a:rPr>
            </a:fld>
            <a:endParaRPr lang="en-US" sz="975" dirty="0">
              <a:solidFill>
                <a:srgbClr val="1D1D1B"/>
              </a:solidFill>
              <a:latin typeface="Arial" panose="020B0604020202020204" pitchFamily="34" charset="0"/>
              <a:cs typeface="Arial" panose="020B0604020202020204" pitchFamily="34" charset="0"/>
            </a:endParaRPr>
          </a:p>
        </p:txBody>
      </p:sp>
    </p:spTree>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595"/>
            </a:lvl2pPr>
            <a:lvl3pPr marL="1187450" indent="0" algn="ctr">
              <a:buNone/>
              <a:defRPr sz="2335"/>
            </a:lvl3pPr>
            <a:lvl4pPr marL="1781175" indent="0" algn="ctr">
              <a:buNone/>
              <a:defRPr sz="2080"/>
            </a:lvl4pPr>
            <a:lvl5pPr marL="2374900" indent="0" algn="ctr">
              <a:buNone/>
              <a:defRPr sz="2080"/>
            </a:lvl5pPr>
            <a:lvl6pPr marL="2968625" indent="0" algn="ctr">
              <a:buNone/>
              <a:defRPr sz="2080"/>
            </a:lvl6pPr>
            <a:lvl7pPr marL="3561715" indent="0" algn="ctr">
              <a:buNone/>
              <a:defRPr sz="2080"/>
            </a:lvl7pPr>
            <a:lvl8pPr marL="4155440" indent="0" algn="ctr">
              <a:buNone/>
              <a:defRPr sz="2080"/>
            </a:lvl8pPr>
            <a:lvl9pPr marL="4749165" indent="0" algn="ctr">
              <a:buNone/>
              <a:defRPr sz="2080"/>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6"/>
            <a:ext cx="10729365" cy="4690459"/>
          </a:xfrm>
          <a:prstGeom prst="rect">
            <a:avLst/>
          </a:prstGeom>
        </p:spPr>
        <p:txBody>
          <a:bodyPr lIns="0" tIns="0" rIns="0" bIns="0"/>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baseline="0">
                <a:latin typeface="微软雅黑" panose="020B0503020204020204" pitchFamily="34" charset="-122"/>
                <a:ea typeface="微软雅黑" panose="020B0503020204020204" pitchFamily="34" charset="-122"/>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baseline="0">
                <a:latin typeface="微软雅黑" panose="020B0503020204020204" pitchFamily="34" charset="-122"/>
                <a:ea typeface="微软雅黑" panose="020B0503020204020204" pitchFamily="34" charset="-122"/>
              </a:defRPr>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zh-CN" altLang="en-US" dirty="0"/>
              <a:t>单击此处添加文本</a:t>
            </a:r>
            <a:endParaRPr lang="en-US" dirty="0"/>
          </a:p>
          <a:p>
            <a:pPr marL="328930" marR="0" lvl="1"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endParaRPr lang="en-US" altLang="zh-CN" dirty="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595"/>
            </a:lvl2pPr>
            <a:lvl3pPr marL="1186815" indent="0" algn="ctr">
              <a:buNone/>
              <a:defRPr sz="2335"/>
            </a:lvl3pPr>
            <a:lvl4pPr marL="1780540" indent="0" algn="ctr">
              <a:buNone/>
              <a:defRPr sz="2075"/>
            </a:lvl4pPr>
            <a:lvl5pPr marL="2373630" indent="0" algn="ctr">
              <a:buNone/>
              <a:defRPr sz="2075"/>
            </a:lvl5pPr>
            <a:lvl6pPr marL="2967355" indent="0" algn="ctr">
              <a:buNone/>
              <a:defRPr sz="2075"/>
            </a:lvl6pPr>
            <a:lvl7pPr marL="3560445" indent="0" algn="ctr">
              <a:buNone/>
              <a:defRPr sz="2075"/>
            </a:lvl7pPr>
            <a:lvl8pPr marL="4154170" indent="0" algn="ctr">
              <a:buNone/>
              <a:defRPr sz="2075"/>
            </a:lvl8pPr>
            <a:lvl9pPr marL="4747260" indent="0" algn="ctr">
              <a:buNone/>
              <a:defRPr sz="2075"/>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622" y="1501989"/>
            <a:ext cx="10729365" cy="4690459"/>
          </a:xfrm>
          <a:prstGeom prst="rect">
            <a:avLst/>
          </a:prstGeom>
        </p:spPr>
        <p:txBody>
          <a:bodyPr lIns="0" tIns="0" rIns="0" bIns="0"/>
          <a:lstStyle>
            <a:lvl1pPr marL="12065" indent="0">
              <a:lnSpc>
                <a:spcPct val="100000"/>
              </a:lnSpc>
              <a:spcBef>
                <a:spcPts val="0"/>
              </a:spcBef>
              <a:buFontTx/>
              <a:buNone/>
              <a:tabLst>
                <a:tab pos="120713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145" indent="-170815">
              <a:buFont typeface="Arial" panose="020B0604020202020204" pitchFamily="34" charset="0"/>
              <a:buChar char="•"/>
              <a:tabLst>
                <a:tab pos="1207135" algn="ctr"/>
              </a:tabLst>
              <a:defRPr sz="1295" baseline="0"/>
            </a:lvl2pPr>
            <a:lvl3pPr marL="525145" indent="-170815">
              <a:buFont typeface="Arial" panose="020B0604020202020204" pitchFamily="34" charset="0"/>
              <a:buChar char="•"/>
              <a:tabLst>
                <a:tab pos="1207135" algn="ctr"/>
              </a:tabLst>
              <a:defRPr sz="1295" baseline="0"/>
            </a:lvl3pPr>
            <a:lvl4pPr marL="525145" indent="-170815">
              <a:buFont typeface="Arial" panose="020B0604020202020204" pitchFamily="34" charset="0"/>
              <a:buChar char="•"/>
              <a:tabLst>
                <a:tab pos="1207135" algn="ctr"/>
              </a:tabLst>
              <a:defRPr sz="1295" baseline="0"/>
            </a:lvl4pPr>
            <a:lvl5pPr marL="525145" indent="-170815">
              <a:buFont typeface="Arial" panose="020B0604020202020204" pitchFamily="34" charset="0"/>
              <a:buChar char="•"/>
              <a:tabLst>
                <a:tab pos="1207135" algn="ctr"/>
              </a:tabLst>
              <a:defRPr sz="1295" baseline="0"/>
            </a:lvl5pPr>
          </a:lstStyle>
          <a:p>
            <a:pPr lvl="0"/>
            <a:r>
              <a:rPr lang="zh-CN" altLang="en-US" dirty="0"/>
              <a:t>单击此处添加文本</a:t>
            </a:r>
            <a:endParaRPr lang="en-US" dirty="0"/>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尾页">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3A97B1D-F584-444D-89FD-FA2A3E7C92CA}" type="slidenum">
              <a:rPr kumimoji="1" lang="zh-CN" altLang="en-US" smtClean="0"/>
            </a:fld>
            <a:endParaRPr kumimoji="1" lang="zh-CN" altLang="en-US" dirty="0"/>
          </a:p>
        </p:txBody>
      </p:sp>
      <p:sp>
        <p:nvSpPr>
          <p:cNvPr id="9" name="文本框 8"/>
          <p:cNvSpPr txBox="1"/>
          <p:nvPr userDrawn="1"/>
        </p:nvSpPr>
        <p:spPr>
          <a:xfrm>
            <a:off x="3876782" y="1969790"/>
            <a:ext cx="4438435" cy="1107996"/>
          </a:xfrm>
          <a:prstGeom prst="rect">
            <a:avLst/>
          </a:prstGeom>
          <a:noFill/>
        </p:spPr>
        <p:txBody>
          <a:bodyPr wrap="square" rtlCol="0">
            <a:spAutoFit/>
          </a:bodyPr>
          <a:lstStyle/>
          <a:p>
            <a:r>
              <a:rPr kumimoji="1" lang="en-US" altLang="zh-CN" sz="6600" b="1" dirty="0">
                <a:solidFill>
                  <a:schemeClr val="bg1"/>
                </a:solidFill>
                <a:latin typeface="微软雅黑" panose="020B0503020204020204" pitchFamily="34" charset="-122"/>
                <a:ea typeface="微软雅黑" panose="020B0503020204020204" pitchFamily="34" charset="-122"/>
              </a:rPr>
              <a:t>THANKS</a:t>
            </a:r>
            <a:r>
              <a:rPr kumimoji="1" lang="zh-CN" altLang="en-US" sz="6600" b="1" dirty="0">
                <a:solidFill>
                  <a:schemeClr val="bg1"/>
                </a:solidFill>
                <a:latin typeface="微软雅黑" panose="020B0503020204020204" pitchFamily="34" charset="-122"/>
                <a:ea typeface="微软雅黑" panose="020B0503020204020204" pitchFamily="34" charset="-122"/>
              </a:rPr>
              <a:t>！</a:t>
            </a:r>
            <a:endParaRPr kumimoji="1"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5470987" y="3077786"/>
            <a:ext cx="1250024"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谢谢观看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3956405" y="3519575"/>
            <a:ext cx="4279188"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扫码添加微信公众号，微信小助手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a:stretch>
            <a:fillRect/>
          </a:stretch>
        </p:blipFill>
        <p:spPr>
          <a:xfrm>
            <a:off x="600879" y="424974"/>
            <a:ext cx="730233" cy="643815"/>
          </a:xfrm>
          <a:prstGeom prst="rect">
            <a:avLst/>
          </a:prstGeom>
        </p:spPr>
      </p:pic>
      <p:pic>
        <p:nvPicPr>
          <p:cNvPr id="16" name="图片 15"/>
          <p:cNvPicPr>
            <a:picLocks noChangeAspect="1"/>
          </p:cNvPicPr>
          <p:nvPr userDrawn="1"/>
        </p:nvPicPr>
        <p:blipFill>
          <a:blip r:embed="rId3"/>
          <a:stretch>
            <a:fillRect/>
          </a:stretch>
        </p:blipFill>
        <p:spPr>
          <a:xfrm>
            <a:off x="0" y="1"/>
            <a:ext cx="12192000" cy="6857999"/>
          </a:xfrm>
          <a:prstGeom prst="rect">
            <a:avLst/>
          </a:prstGeom>
        </p:spPr>
      </p:pic>
      <p:sp>
        <p:nvSpPr>
          <p:cNvPr id="17" name="文本框 16"/>
          <p:cNvSpPr txBox="1"/>
          <p:nvPr userDrawn="1"/>
        </p:nvSpPr>
        <p:spPr>
          <a:xfrm>
            <a:off x="3876782" y="1969790"/>
            <a:ext cx="6153043" cy="1107996"/>
          </a:xfrm>
          <a:prstGeom prst="rect">
            <a:avLst/>
          </a:prstGeom>
          <a:noFill/>
        </p:spPr>
        <p:txBody>
          <a:bodyPr wrap="square" rtlCol="0">
            <a:spAutoFit/>
          </a:bodyPr>
          <a:lstStyle/>
          <a:p>
            <a:r>
              <a:rPr kumimoji="1" lang="en-US" altLang="zh-CN" sz="6600" b="1" dirty="0">
                <a:solidFill>
                  <a:schemeClr val="bg1"/>
                </a:solidFill>
                <a:latin typeface="微软雅黑" panose="020B0503020204020204" pitchFamily="34" charset="-122"/>
                <a:ea typeface="微软雅黑" panose="020B0503020204020204" pitchFamily="34" charset="-122"/>
              </a:rPr>
              <a:t>THANKS</a:t>
            </a:r>
            <a:r>
              <a:rPr kumimoji="1" lang="zh-CN" altLang="en-US" sz="6600" b="1" dirty="0">
                <a:solidFill>
                  <a:schemeClr val="bg1"/>
                </a:solidFill>
                <a:latin typeface="微软雅黑" panose="020B0503020204020204" pitchFamily="34" charset="-122"/>
                <a:ea typeface="微软雅黑" panose="020B0503020204020204" pitchFamily="34" charset="-122"/>
              </a:rPr>
              <a:t>！</a:t>
            </a:r>
            <a:endParaRPr kumimoji="1"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5470987" y="3077786"/>
            <a:ext cx="1250024" cy="369332"/>
          </a:xfrm>
          <a:prstGeom prst="rect">
            <a:avLst/>
          </a:prstGeom>
          <a:noFill/>
        </p:spPr>
        <p:txBody>
          <a:bodyPr wrap="square" rtlCol="0">
            <a:spAutoFit/>
          </a:bodyPr>
          <a:lstStyle/>
          <a:p>
            <a:r>
              <a:rPr kumimoji="1" lang="zh-CN" altLang="en-US" spc="300" dirty="0">
                <a:solidFill>
                  <a:schemeClr val="bg1"/>
                </a:solidFill>
                <a:latin typeface="微软雅黑" panose="020B0503020204020204" pitchFamily="34" charset="-122"/>
                <a:ea typeface="微软雅黑" panose="020B0503020204020204" pitchFamily="34" charset="-122"/>
              </a:rPr>
              <a:t>谢谢观看</a:t>
            </a:r>
            <a:endParaRPr kumimoji="1" lang="zh-CN" altLang="en-US"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31" name="标题 1"/>
          <p:cNvSpPr>
            <a:spLocks noGrp="1"/>
          </p:cNvSpPr>
          <p:nvPr>
            <p:ph type="ctrTitle" hasCustomPrompt="1"/>
          </p:nvPr>
        </p:nvSpPr>
        <p:spPr>
          <a:xfrm>
            <a:off x="1531730" y="2708224"/>
            <a:ext cx="8160910" cy="821994"/>
          </a:xfrm>
          <a:prstGeom prst="rect">
            <a:avLst/>
          </a:prstGeom>
        </p:spPr>
        <p:txBody>
          <a:bodyPr anchor="ctr" anchorCtr="0"/>
          <a:lstStyle>
            <a:lvl1pPr algn="l">
              <a:defRPr sz="4400">
                <a:latin typeface="微软雅黑" panose="020B0503020204020204" pitchFamily="34" charset="-122"/>
                <a:ea typeface="微软雅黑" panose="020B0503020204020204" pitchFamily="34" charset="-122"/>
              </a:defRPr>
            </a:lvl1pPr>
          </a:lstStyle>
          <a:p>
            <a:r>
              <a:rPr lang="zh-CN" altLang="en-US"/>
              <a:t>单击此处添加标题</a:t>
            </a:r>
            <a:endParaRPr lang="zh-CN" altLang="en-US"/>
          </a:p>
        </p:txBody>
      </p:sp>
      <p:sp>
        <p:nvSpPr>
          <p:cNvPr id="33" name="文本占位符 2"/>
          <p:cNvSpPr>
            <a:spLocks noGrp="1"/>
          </p:cNvSpPr>
          <p:nvPr>
            <p:ph type="body" idx="1" hasCustomPrompt="1"/>
          </p:nvPr>
        </p:nvSpPr>
        <p:spPr>
          <a:xfrm>
            <a:off x="1531730" y="3686034"/>
            <a:ext cx="5157787" cy="540000"/>
          </a:xfrm>
          <a:prstGeom prst="rect">
            <a:avLst/>
          </a:prstGeom>
        </p:spPr>
        <p:txBody>
          <a:bodyPr anchor="ctr" anchorCtr="0"/>
          <a:lstStyle>
            <a:lvl1pPr marL="0" indent="0">
              <a:buNone/>
              <a:defRPr sz="24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单击此处添加演讲人</a:t>
            </a: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2923" y="218105"/>
            <a:ext cx="3881587" cy="761445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1"/>
            <a:ext cx="12192000" cy="6857999"/>
          </a:xfrm>
          <a:prstGeom prst="rect">
            <a:avLst/>
          </a:prstGeom>
        </p:spPr>
      </p:pic>
      <p:pic>
        <p:nvPicPr>
          <p:cNvPr id="8" name="图片 7"/>
          <p:cNvPicPr>
            <a:picLocks noChangeAspect="1"/>
          </p:cNvPicPr>
          <p:nvPr userDrawn="1"/>
        </p:nvPicPr>
        <p:blipFill>
          <a:blip r:embed="rId3"/>
          <a:stretch>
            <a:fillRect/>
          </a:stretch>
        </p:blipFill>
        <p:spPr>
          <a:xfrm>
            <a:off x="619873" y="407180"/>
            <a:ext cx="765783" cy="675158"/>
          </a:xfrm>
          <a:prstGeom prst="rect">
            <a:avLst/>
          </a:prstGeom>
        </p:spPr>
      </p:pic>
      <p:sp>
        <p:nvSpPr>
          <p:cNvPr id="3" name="文本占位符 2"/>
          <p:cNvSpPr>
            <a:spLocks noGrp="1"/>
          </p:cNvSpPr>
          <p:nvPr>
            <p:ph type="body" sz="quarter" idx="10" hasCustomPrompt="1"/>
          </p:nvPr>
        </p:nvSpPr>
        <p:spPr>
          <a:xfrm>
            <a:off x="619125" y="2217738"/>
            <a:ext cx="6053138" cy="1076325"/>
          </a:xfrm>
        </p:spPr>
        <p:txBody>
          <a:bodyPr>
            <a:noAutofit/>
          </a:bodyPr>
          <a:lstStyle>
            <a:lvl1pPr marL="0" indent="0">
              <a:buNone/>
              <a:defRPr sz="6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标题</a:t>
            </a:r>
            <a:endParaRPr lang="zh-CN" altLang="en-US" dirty="0"/>
          </a:p>
        </p:txBody>
      </p:sp>
      <p:sp>
        <p:nvSpPr>
          <p:cNvPr id="11" name="文本占位符 10"/>
          <p:cNvSpPr>
            <a:spLocks noGrp="1"/>
          </p:cNvSpPr>
          <p:nvPr>
            <p:ph type="body" sz="quarter" idx="11" hasCustomPrompt="1"/>
          </p:nvPr>
        </p:nvSpPr>
        <p:spPr>
          <a:xfrm>
            <a:off x="737659" y="3573993"/>
            <a:ext cx="3300942" cy="465137"/>
          </a:xfrm>
        </p:spPr>
        <p:txBody>
          <a:bodyPr>
            <a:normAutofit/>
          </a:bodyPr>
          <a:lstStyle>
            <a:lvl1pPr marL="0" indent="0">
              <a:buNone/>
              <a:defRPr sz="1600">
                <a:solidFill>
                  <a:schemeClr val="bg1"/>
                </a:solidFill>
              </a:defRPr>
            </a:lvl1pPr>
          </a:lstStyle>
          <a:p>
            <a:pPr lvl="0"/>
            <a:r>
              <a:rPr lang="zh-CN" altLang="en-US" dirty="0"/>
              <a:t>副标题</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595"/>
            </a:lvl2pPr>
            <a:lvl3pPr marL="1187450" indent="0" algn="ctr">
              <a:buNone/>
              <a:defRPr sz="2335"/>
            </a:lvl3pPr>
            <a:lvl4pPr marL="1780540" indent="0" algn="ctr">
              <a:buNone/>
              <a:defRPr sz="2075"/>
            </a:lvl4pPr>
            <a:lvl5pPr marL="2374265" indent="0" algn="ctr">
              <a:buNone/>
              <a:defRPr sz="2075"/>
            </a:lvl5pPr>
            <a:lvl6pPr marL="2967990" indent="0" algn="ctr">
              <a:buNone/>
              <a:defRPr sz="2075"/>
            </a:lvl6pPr>
            <a:lvl7pPr marL="3561715" indent="0" algn="ctr">
              <a:buNone/>
              <a:defRPr sz="2075"/>
            </a:lvl7pPr>
            <a:lvl8pPr marL="4155440" indent="0" algn="ctr">
              <a:buNone/>
              <a:defRPr sz="2075"/>
            </a:lvl8pPr>
            <a:lvl9pPr marL="4748530" indent="0" algn="ctr">
              <a:buNone/>
              <a:defRPr sz="2075"/>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7"/>
            <a:ext cx="10729366" cy="4690459"/>
          </a:xfrm>
          <a:prstGeom prst="rect">
            <a:avLst/>
          </a:prstGeom>
        </p:spPr>
        <p:txBody>
          <a:bodyPr lIns="0" tIns="0" rIns="0" bIns="0"/>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baseline="0">
                <a:latin typeface="微软雅黑" panose="020B0503020204020204" pitchFamily="34" charset="-122"/>
                <a:ea typeface="微软雅黑" panose="020B0503020204020204" pitchFamily="34" charset="-122"/>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baseline="0">
                <a:latin typeface="微软雅黑" panose="020B0503020204020204" pitchFamily="34" charset="-122"/>
                <a:ea typeface="微软雅黑" panose="020B0503020204020204" pitchFamily="34" charset="-122"/>
              </a:defRPr>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zh-CN" altLang="en-US" dirty="0"/>
              <a:t>单击此处添加文本</a:t>
            </a:r>
            <a:endParaRPr lang="en-US" dirty="0"/>
          </a:p>
          <a:p>
            <a:pPr marL="328930" marR="0" lvl="1"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hapter page">
    <p:spTree>
      <p:nvGrpSpPr>
        <p:cNvPr id="1" name=""/>
        <p:cNvGrpSpPr/>
        <p:nvPr/>
      </p:nvGrpSpPr>
      <p:grpSpPr>
        <a:xfrm>
          <a:off x="0" y="0"/>
          <a:ext cx="0" cy="0"/>
          <a:chOff x="0" y="0"/>
          <a:chExt cx="0" cy="0"/>
        </a:xfrm>
      </p:grpSpPr>
      <p:sp>
        <p:nvSpPr>
          <p:cNvPr id="4" name="Content Placeholder 2"/>
          <p:cNvSpPr>
            <a:spLocks noGrp="1"/>
          </p:cNvSpPr>
          <p:nvPr>
            <p:ph idx="11" hasCustomPrompt="1"/>
          </p:nvPr>
        </p:nvSpPr>
        <p:spPr>
          <a:xfrm>
            <a:off x="725738" y="1512876"/>
            <a:ext cx="10729365" cy="4690459"/>
          </a:xfrm>
          <a:prstGeom prst="rect">
            <a:avLst/>
          </a:prstGeom>
        </p:spPr>
        <p:txBody>
          <a:bodyPr lIns="0" tIns="0" rIns="0" bIns="0"/>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baseline="0">
                <a:solidFill>
                  <a:schemeClr val="tx1"/>
                </a:solidFill>
                <a:latin typeface="+mn-lt"/>
                <a:ea typeface="微软雅黑" panose="020B0503020204020204" pitchFamily="34" charset="-122"/>
                <a:cs typeface="Arial" panose="020B0604020202020204" pitchFamily="34" charset="0"/>
              </a:defRPr>
            </a:lvl1pPr>
            <a:lvl2pPr marL="446405" marR="0" indent="-285750"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baseline="0">
                <a:latin typeface="+mn-lt"/>
                <a:ea typeface="微软雅黑" panose="020B0503020204020204" pitchFamily="34" charset="-122"/>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baseline="0">
                <a:latin typeface="+mn-lt"/>
                <a:ea typeface="微软雅黑" panose="020B0503020204020204" pitchFamily="34" charset="-122"/>
              </a:defRPr>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en-US" dirty="0"/>
              <a:t>Click to edit Master text style</a:t>
            </a:r>
            <a:endParaRPr lang="en-US" dirty="0"/>
          </a:p>
          <a:p>
            <a:pPr marL="328930" marR="0" lvl="1"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en-US" dirty="0"/>
              <a:t>Click to edit Master text style</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en-US" dirty="0"/>
              <a:t>Click to edit Master text style</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endParaRPr lang="en-US" altLang="zh-CN" dirty="0"/>
          </a:p>
        </p:txBody>
      </p:sp>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593725" indent="0" algn="ctr">
              <a:buNone/>
              <a:defRPr sz="2595"/>
            </a:lvl2pPr>
            <a:lvl3pPr marL="1187450" indent="0" algn="ctr">
              <a:buNone/>
              <a:defRPr sz="2335"/>
            </a:lvl3pPr>
            <a:lvl4pPr marL="1781175" indent="0" algn="ctr">
              <a:buNone/>
              <a:defRPr sz="2080"/>
            </a:lvl4pPr>
            <a:lvl5pPr marL="2374900" indent="0" algn="ctr">
              <a:buNone/>
              <a:defRPr sz="2080"/>
            </a:lvl5pPr>
            <a:lvl6pPr marL="2968625" indent="0" algn="ctr">
              <a:buNone/>
              <a:defRPr sz="2080"/>
            </a:lvl6pPr>
            <a:lvl7pPr marL="3561715" indent="0" algn="ctr">
              <a:buNone/>
              <a:defRPr sz="2080"/>
            </a:lvl7pPr>
            <a:lvl8pPr marL="4155440" indent="0" algn="ctr">
              <a:buNone/>
              <a:defRPr sz="2080"/>
            </a:lvl8pPr>
            <a:lvl9pPr marL="4749165" indent="0" algn="ctr">
              <a:buNone/>
              <a:defRPr sz="2080"/>
            </a:lvl9pPr>
          </a:lstStyle>
          <a:p>
            <a:r>
              <a:rPr lang="en-US" dirty="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image" Target="../media/image6.jpe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4" Type="http://schemas.openxmlformats.org/officeDocument/2006/relationships/theme" Target="../theme/theme2.xml"/><Relationship Id="rId13" Type="http://schemas.openxmlformats.org/officeDocument/2006/relationships/image" Target="../media/image13.png"/><Relationship Id="rId12" Type="http://schemas.openxmlformats.org/officeDocument/2006/relationships/image" Target="../media/image4.png"/><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png"/><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2" Type="http://schemas.openxmlformats.org/officeDocument/2006/relationships/theme" Target="../theme/theme3.xml"/><Relationship Id="rId11" Type="http://schemas.openxmlformats.org/officeDocument/2006/relationships/image" Target="../media/image2.jpeg"/><Relationship Id="rId10" Type="http://schemas.openxmlformats.org/officeDocument/2006/relationships/image" Target="../media/image19.png"/><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0" Type="http://schemas.openxmlformats.org/officeDocument/2006/relationships/theme" Target="../theme/theme4.xml"/><Relationship Id="rId3" Type="http://schemas.openxmlformats.org/officeDocument/2006/relationships/slideLayout" Target="../slideLayouts/slideLayout30.xml"/><Relationship Id="rId29" Type="http://schemas.openxmlformats.org/officeDocument/2006/relationships/image" Target="../media/image16.png"/><Relationship Id="rId28" Type="http://schemas.openxmlformats.org/officeDocument/2006/relationships/slideLayout" Target="../slideLayouts/slideLayout55.xml"/><Relationship Id="rId27" Type="http://schemas.openxmlformats.org/officeDocument/2006/relationships/slideLayout" Target="../slideLayouts/slideLayout54.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10" cstate="print">
            <a:extLst>
              <a:ext uri="{28A0092B-C50C-407E-A947-70E740481C1C}">
                <a14:useLocalDpi xmlns:a14="http://schemas.microsoft.com/office/drawing/2010/main" val="0"/>
              </a:ext>
            </a:extLst>
          </a:blip>
          <a:srcRect l="28357" r="28511"/>
          <a:stretch>
            <a:fillRect/>
          </a:stretch>
        </p:blipFill>
        <p:spPr>
          <a:xfrm>
            <a:off x="-32657" y="0"/>
            <a:ext cx="12213771" cy="6857999"/>
          </a:xfrm>
          <a:prstGeom prst="rect">
            <a:avLst/>
          </a:prstGeom>
        </p:spPr>
      </p:pic>
      <p:pic>
        <p:nvPicPr>
          <p:cNvPr id="2" name="图片 1"/>
          <p:cNvPicPr>
            <a:picLocks noChangeAspect="1"/>
          </p:cNvPicPr>
          <p:nvPr userDrawn="1"/>
        </p:nvPicPr>
        <p:blipFill rotWithShape="1">
          <a:blip r:embed="rId11">
            <a:extLst>
              <a:ext uri="{28A0092B-C50C-407E-A947-70E740481C1C}">
                <a14:useLocalDpi xmlns:a14="http://schemas.microsoft.com/office/drawing/2010/main" val="0"/>
              </a:ext>
            </a:extLst>
          </a:blip>
          <a:srcRect l="28338" r="28405"/>
          <a:stretch>
            <a:fillRect/>
          </a:stretch>
        </p:blipFill>
        <p:spPr>
          <a:xfrm>
            <a:off x="-38100" y="1"/>
            <a:ext cx="12249150" cy="6857999"/>
          </a:xfrm>
          <a:prstGeom prst="rect">
            <a:avLst/>
          </a:prstGeom>
        </p:spPr>
      </p:pic>
      <p:pic>
        <p:nvPicPr>
          <p:cNvPr id="10" name="图片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498314" y="5521289"/>
            <a:ext cx="1560984" cy="1042097"/>
          </a:xfrm>
          <a:prstGeom prst="rect">
            <a:avLst/>
          </a:prstGeom>
        </p:spPr>
      </p:pic>
      <p:sp>
        <p:nvSpPr>
          <p:cNvPr id="11"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a:solidFill>
                  <a:schemeClr val="bg1"/>
                </a:solidFill>
                <a:latin typeface="Arial" panose="020B0604020202020204" pitchFamily="34" charset="0"/>
                <a:ea typeface="微软雅黑" panose="020B0503020204020204" pitchFamily="34" charset="-122"/>
                <a:cs typeface="Arial" panose="020B0604020202020204" pitchFamily="34" charset="0"/>
              </a:rPr>
              <a:t>https://opengauss.org</a:t>
            </a:r>
            <a:endParaRPr lang="en-US" sz="1200" u="sng"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2" descr="https://opengauss.org/img/wechat.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6" name="灯片编号占位符 5"/>
          <p:cNvSpPr>
            <a:spLocks noGrp="1"/>
          </p:cNvSpPr>
          <p:nvPr>
            <p:ph type="sldNum" sz="quarter" idx="4"/>
          </p:nvPr>
        </p:nvSpPr>
        <p:spPr>
          <a:xfrm>
            <a:off x="8610600" y="6311900"/>
            <a:ext cx="2743200" cy="365125"/>
          </a:xfrm>
          <a:prstGeom prst="rect">
            <a:avLst/>
          </a:prstGeom>
        </p:spPr>
        <p:txBody>
          <a:bodyPr vert="horz" lIns="91440" tIns="45720" rIns="91440" bIns="45720" rtlCol="0" anchor="ctr"/>
          <a:lstStyle>
            <a:lvl1pPr algn="r">
              <a:defRPr sz="800" baseline="0">
                <a:solidFill>
                  <a:srgbClr val="3A11BA"/>
                </a:solidFill>
                <a:latin typeface="Arial" panose="020B0604020202020204" pitchFamily="34" charset="0"/>
                <a:ea typeface="微软雅黑" panose="020B0503020204020204" pitchFamily="34" charset="-122"/>
              </a:defRPr>
            </a:lvl1pPr>
          </a:lstStyle>
          <a:p>
            <a:fld id="{03A97B1D-F584-444D-89FD-FA2A3E7C92CA}" type="slidenum">
              <a:rPr kumimoji="1" lang="zh-CN" altLang="en-US" smtClean="0"/>
            </a:fld>
            <a:endParaRPr kumimoji="1" lang="zh-CN" altLang="en-US" dirty="0"/>
          </a:p>
        </p:txBody>
      </p:sp>
      <p:pic>
        <p:nvPicPr>
          <p:cNvPr id="8" name="图片 7"/>
          <p:cNvPicPr>
            <a:picLocks noChangeAspect="1"/>
          </p:cNvPicPr>
          <p:nvPr userDrawn="1"/>
        </p:nvPicPr>
        <p:blipFill>
          <a:blip r:embed="rId12"/>
          <a:stretch>
            <a:fillRect/>
          </a:stretch>
        </p:blipFill>
        <p:spPr>
          <a:xfrm>
            <a:off x="236981" y="176993"/>
            <a:ext cx="765783" cy="675158"/>
          </a:xfrm>
          <a:prstGeom prst="rect">
            <a:avLst/>
          </a:prstGeom>
        </p:spPr>
      </p:pic>
      <p:grpSp>
        <p:nvGrpSpPr>
          <p:cNvPr id="11" name="组合 10"/>
          <p:cNvGrpSpPr/>
          <p:nvPr userDrawn="1"/>
        </p:nvGrpSpPr>
        <p:grpSpPr>
          <a:xfrm>
            <a:off x="838200" y="6379119"/>
            <a:ext cx="2767019" cy="373592"/>
            <a:chOff x="838200" y="6425686"/>
            <a:chExt cx="2767019" cy="373592"/>
          </a:xfrm>
        </p:grpSpPr>
        <p:sp>
          <p:nvSpPr>
            <p:cNvPr id="9" name="页脚占位符 2"/>
            <p:cNvSpPr txBox="1"/>
            <p:nvPr userDrawn="1"/>
          </p:nvSpPr>
          <p:spPr>
            <a:xfrm>
              <a:off x="1426099" y="6434153"/>
              <a:ext cx="217912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rtl="0" eaLnBrk="1" latinLnBrk="0" hangingPunct="1"/>
              <a:r>
                <a:rPr kumimoji="1" lang="en-US" altLang="zh-CN" sz="800" kern="1200" baseline="0" dirty="0">
                  <a:solidFill>
                    <a:srgbClr val="3A11BA"/>
                  </a:solidFill>
                  <a:latin typeface="Arial" panose="020B0604020202020204" pitchFamily="34" charset="0"/>
                  <a:ea typeface="微软雅黑" panose="020B0503020204020204" pitchFamily="34" charset="-122"/>
                  <a:cs typeface="+mn-cs"/>
                </a:rPr>
                <a:t>https://opengauss.org                               </a:t>
              </a:r>
              <a:endParaRPr kumimoji="1" lang="zh-CN" altLang="en-US" sz="800" kern="1200" baseline="0" dirty="0">
                <a:solidFill>
                  <a:srgbClr val="3A11BA"/>
                </a:solidFill>
                <a:latin typeface="Arial" panose="020B0604020202020204" pitchFamily="34" charset="0"/>
                <a:ea typeface="微软雅黑" panose="020B0503020204020204" pitchFamily="34" charset="-122"/>
                <a:cs typeface="+mn-cs"/>
              </a:endParaRPr>
            </a:p>
          </p:txBody>
        </p:sp>
        <p:pic>
          <p:nvPicPr>
            <p:cNvPr id="10" name="图片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425686"/>
              <a:ext cx="948262" cy="248724"/>
            </a:xfrm>
            <a:prstGeom prst="rect">
              <a:avLst/>
            </a:prstGeom>
          </p:spPr>
        </p:pic>
      </p:gr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dt="0"/>
  <p:txStyles>
    <p:titleStyle>
      <a:lvl1pPr algn="l" defTabSz="914400" rtl="0" eaLnBrk="1" latinLnBrk="0" hangingPunct="1">
        <a:lnSpc>
          <a:spcPct val="90000"/>
        </a:lnSpc>
        <a:spcBef>
          <a:spcPct val="0"/>
        </a:spcBef>
        <a:buNone/>
        <a:defRPr sz="3200" kern="1200" baseline="0">
          <a:solidFill>
            <a:srgbClr val="3A11BA"/>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3A11BA"/>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3A11BA"/>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A11BA"/>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8" cstate="print">
            <a:extLst>
              <a:ext uri="{28A0092B-C50C-407E-A947-70E740481C1C}">
                <a14:useLocalDpi xmlns:a14="http://schemas.microsoft.com/office/drawing/2010/main" val="0"/>
              </a:ext>
            </a:extLst>
          </a:blip>
          <a:srcRect l="28387" r="28454"/>
          <a:stretch>
            <a:fillRect/>
          </a:stretch>
        </p:blipFill>
        <p:spPr>
          <a:xfrm>
            <a:off x="-95251" y="-90554"/>
            <a:ext cx="12382502" cy="6948554"/>
          </a:xfrm>
          <a:prstGeom prst="rect">
            <a:avLst/>
          </a:prstGeom>
        </p:spPr>
      </p:pic>
      <p:pic>
        <p:nvPicPr>
          <p:cNvPr id="2" name="图片 1"/>
          <p:cNvPicPr>
            <a:picLocks noChangeAspect="1"/>
          </p:cNvPicPr>
          <p:nvPr userDrawn="1"/>
        </p:nvPicPr>
        <p:blipFill rotWithShape="1">
          <a:blip r:embed="rId9">
            <a:extLst>
              <a:ext uri="{28A0092B-C50C-407E-A947-70E740481C1C}">
                <a14:useLocalDpi xmlns:a14="http://schemas.microsoft.com/office/drawing/2010/main" val="0"/>
              </a:ext>
            </a:extLst>
          </a:blip>
          <a:srcRect l="28434" t="-540" r="28476" b="1"/>
          <a:stretch>
            <a:fillRect/>
          </a:stretch>
        </p:blipFill>
        <p:spPr>
          <a:xfrm>
            <a:off x="-91441" y="-128017"/>
            <a:ext cx="12362689" cy="6986017"/>
          </a:xfrm>
          <a:prstGeom prst="rect">
            <a:avLst/>
          </a:prstGeom>
        </p:spPr>
      </p:pic>
      <p:pic>
        <p:nvPicPr>
          <p:cNvPr id="10" name="图片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498314" y="5521289"/>
            <a:ext cx="1560984" cy="1042098"/>
          </a:xfrm>
          <a:prstGeom prst="rect">
            <a:avLst/>
          </a:prstGeom>
        </p:spPr>
      </p:pic>
      <p:sp>
        <p:nvSpPr>
          <p:cNvPr id="9"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a:solidFill>
                  <a:schemeClr val="tx1"/>
                </a:solidFill>
                <a:latin typeface="Arial" panose="020B0604020202020204" pitchFamily="34" charset="0"/>
                <a:ea typeface="微软雅黑" panose="020B0503020204020204" pitchFamily="34" charset="-122"/>
                <a:cs typeface="Arial" panose="020B0604020202020204" pitchFamily="34" charset="0"/>
              </a:rPr>
              <a:t>https://opengauss.org</a:t>
            </a:r>
            <a:endParaRPr lang="en-US" sz="1200" u="sng"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6" name="Picture 2" descr="https://opengauss.org/img/wechat.jp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矩形"/>
          <p:cNvSpPr/>
          <p:nvPr userDrawn="1"/>
        </p:nvSpPr>
        <p:spPr>
          <a:xfrm>
            <a:off x="-57150" y="1390650"/>
            <a:ext cx="12306300" cy="5486400"/>
          </a:xfrm>
          <a:prstGeom prst="rect">
            <a:avLst/>
          </a:prstGeom>
          <a:solidFill>
            <a:srgbClr val="F6F9FD"/>
          </a:solidFill>
          <a:ln w="12700">
            <a:miter lim="400000"/>
          </a:ln>
        </p:spPr>
        <p:txBody>
          <a:bodyPr lIns="25397" tIns="25397" rIns="25397" bIns="25397"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 name="数 / 据 / 驱 / 动        成 / 就 / 未 / 来"/>
          <p:cNvSpPr/>
          <p:nvPr userDrawn="1"/>
        </p:nvSpPr>
        <p:spPr>
          <a:xfrm>
            <a:off x="580507" y="6456884"/>
            <a:ext cx="1993876" cy="205184"/>
          </a:xfrm>
          <a:prstGeom prst="rect">
            <a:avLst/>
          </a:prstGeom>
          <a:ln w="12700">
            <a:miter lim="400000"/>
          </a:ln>
        </p:spPr>
        <p:txBody>
          <a:bodyPr wrap="none" lIns="25397" tIns="25397" rIns="25397" bIns="25397" anchor="ctr">
            <a:spAutoFit/>
          </a:bodyPr>
          <a:lstStyle>
            <a:lvl1pPr algn="l">
              <a:defRPr sz="2000" b="1">
                <a:solidFill>
                  <a:srgbClr val="929292"/>
                </a:solidFill>
                <a:latin typeface="+mj-lt"/>
                <a:ea typeface="+mj-ea"/>
                <a:cs typeface="+mj-cs"/>
                <a:sym typeface="Helvetica"/>
              </a:defRPr>
            </a:lvl1pPr>
          </a:lstStyle>
          <a:p>
            <a:r>
              <a:rPr sz="1000" dirty="0" err="1"/>
              <a:t>数</a:t>
            </a:r>
            <a:r>
              <a:rPr sz="1000" dirty="0"/>
              <a:t> / </a:t>
            </a:r>
            <a:r>
              <a:rPr sz="1000" dirty="0" err="1"/>
              <a:t>据</a:t>
            </a:r>
            <a:r>
              <a:rPr sz="1000" dirty="0"/>
              <a:t> / </a:t>
            </a:r>
            <a:r>
              <a:rPr sz="1000" dirty="0" err="1"/>
              <a:t>驱</a:t>
            </a:r>
            <a:r>
              <a:rPr sz="1000" dirty="0"/>
              <a:t> / </a:t>
            </a:r>
            <a:r>
              <a:rPr sz="1000" dirty="0" err="1"/>
              <a:t>动</a:t>
            </a:r>
            <a:r>
              <a:rPr sz="1000" dirty="0"/>
              <a:t>        </a:t>
            </a:r>
            <a:r>
              <a:rPr sz="1000" dirty="0" err="1"/>
              <a:t>成</a:t>
            </a:r>
            <a:r>
              <a:rPr sz="1000" dirty="0"/>
              <a:t> / </a:t>
            </a:r>
            <a:r>
              <a:rPr sz="1000" dirty="0" err="1"/>
              <a:t>就</a:t>
            </a:r>
            <a:r>
              <a:rPr sz="1000" dirty="0"/>
              <a:t> / </a:t>
            </a:r>
            <a:r>
              <a:rPr sz="1000" dirty="0" err="1"/>
              <a:t>未</a:t>
            </a:r>
            <a:r>
              <a:rPr sz="1000" dirty="0"/>
              <a:t> / </a:t>
            </a:r>
            <a:r>
              <a:rPr sz="1000" dirty="0" err="1"/>
              <a:t>来</a:t>
            </a:r>
            <a:endParaRPr sz="1000" dirty="0"/>
          </a:p>
        </p:txBody>
      </p:sp>
      <p:sp>
        <p:nvSpPr>
          <p:cNvPr id="5" name="线条"/>
          <p:cNvSpPr/>
          <p:nvPr userDrawn="1"/>
        </p:nvSpPr>
        <p:spPr>
          <a:xfrm>
            <a:off x="722166" y="6348228"/>
            <a:ext cx="10718977" cy="12"/>
          </a:xfrm>
          <a:prstGeom prst="line">
            <a:avLst/>
          </a:prstGeom>
          <a:ln w="12700">
            <a:solidFill>
              <a:srgbClr val="D6D6D6"/>
            </a:solidFill>
            <a:miter lim="400000"/>
          </a:ln>
        </p:spPr>
        <p:txBody>
          <a:bodyPr lIns="0" tIns="0" rIns="0" bIns="0" anchor="ctr"/>
          <a:lstStyle/>
          <a:p>
            <a:pPr algn="l" defTabSz="228600">
              <a:defRPr sz="1200">
                <a:latin typeface="+mj-lt"/>
                <a:ea typeface="+mj-ea"/>
                <a:cs typeface="+mj-cs"/>
                <a:sym typeface="Helvetica"/>
              </a:defRPr>
            </a:pPr>
            <a:endParaRPr sz="600"/>
          </a:p>
        </p:txBody>
      </p:sp>
      <p:sp>
        <p:nvSpPr>
          <p:cNvPr id="6" name="标题文本"/>
          <p:cNvSpPr txBox="1">
            <a:spLocks noGrp="1"/>
          </p:cNvSpPr>
          <p:nvPr>
            <p:ph type="title"/>
          </p:nvPr>
        </p:nvSpPr>
        <p:spPr>
          <a:xfrm>
            <a:off x="869951" y="1149350"/>
            <a:ext cx="10452100" cy="2317750"/>
          </a:xfrm>
          <a:prstGeom prst="rect">
            <a:avLst/>
          </a:prstGeom>
          <a:ln w="12700">
            <a:miter lim="400000"/>
          </a:ln>
        </p:spPr>
        <p:txBody>
          <a:bodyPr lIns="50800" tIns="50800" rIns="50800" bIns="50800" anchor="b">
            <a:normAutofit/>
          </a:bodyPr>
          <a:lstStyle/>
          <a:p>
            <a:r>
              <a:t>标题文本</a:t>
            </a:r>
          </a:p>
        </p:txBody>
      </p:sp>
      <p:sp>
        <p:nvSpPr>
          <p:cNvPr id="7" name="正文级别 1…"/>
          <p:cNvSpPr txBox="1">
            <a:spLocks noGrp="1"/>
          </p:cNvSpPr>
          <p:nvPr>
            <p:ph type="body" idx="1"/>
          </p:nvPr>
        </p:nvSpPr>
        <p:spPr>
          <a:xfrm>
            <a:off x="869951" y="3530600"/>
            <a:ext cx="10452100" cy="79375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a:spLocks noGrp="1"/>
          </p:cNvSpPr>
          <p:nvPr>
            <p:ph type="sldNum" sz="quarter" idx="2"/>
          </p:nvPr>
        </p:nvSpPr>
        <p:spPr>
          <a:xfrm>
            <a:off x="5945399" y="6546850"/>
            <a:ext cx="288503"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rPr/>
            </a:fld>
            <a:endParaRPr/>
          </a:p>
        </p:txBody>
      </p:sp>
      <p:pic>
        <p:nvPicPr>
          <p:cNvPr id="10" name="图片 9" descr="云和恩墨logo-05横版标准"/>
          <p:cNvPicPr>
            <a:picLocks noChangeAspect="1"/>
          </p:cNvPicPr>
          <p:nvPr userDrawn="1"/>
        </p:nvPicPr>
        <p:blipFill>
          <a:blip r:embed="rId29"/>
          <a:stretch>
            <a:fillRect/>
          </a:stretch>
        </p:blipFill>
        <p:spPr>
          <a:xfrm>
            <a:off x="10358041" y="388621"/>
            <a:ext cx="1343485" cy="451485"/>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transition spd="med"/>
  <p:txStyles>
    <p:titleStyle>
      <a:lvl1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1pPr>
      <a:lvl2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2pPr>
      <a:lvl3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3pPr>
      <a:lvl4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4pPr>
      <a:lvl5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5pPr>
      <a:lvl6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6pPr>
      <a:lvl7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7pPr>
      <a:lvl8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8pPr>
      <a:lvl9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9pPr>
    </p:titleStyle>
    <p:bodyStyle>
      <a:lvl1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1pPr>
      <a:lvl2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2pPr>
      <a:lvl3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3pPr>
      <a:lvl4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4pPr>
      <a:lvl5pPr marL="0" marR="0" indent="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5pPr>
      <a:lvl6pPr marL="0" marR="0" indent="1778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6pPr>
      <a:lvl7pPr marL="0" marR="0" indent="3556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7pPr>
      <a:lvl8pPr marL="0" marR="0" indent="5334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8pPr>
      <a:lvl9pPr marL="0" marR="0" indent="711200" algn="ctr" defTabSz="412750" latinLnBrk="0">
        <a:lnSpc>
          <a:spcPct val="100000"/>
        </a:lnSpc>
        <a:spcBef>
          <a:spcPts val="0"/>
        </a:spcBef>
        <a:spcAft>
          <a:spcPts val="0"/>
        </a:spcAft>
        <a:buClrTx/>
        <a:buSzTx/>
        <a:buFontTx/>
        <a:buNone/>
        <a:defRPr sz="1800" b="0" i="0" u="none" strike="noStrike" cap="none" spc="0" baseline="0">
          <a:solidFill>
            <a:srgbClr val="000000"/>
          </a:solidFill>
          <a:uFillTx/>
          <a:latin typeface="+mj-lt"/>
          <a:ea typeface="+mj-ea"/>
          <a:cs typeface="+mj-cs"/>
          <a:sym typeface="Helvetica"/>
        </a:defRPr>
      </a:lvl9pPr>
    </p:bodyStyle>
    <p:otherStyle>
      <a:lvl1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1pPr>
      <a:lvl2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2pPr>
      <a:lvl3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3pPr>
      <a:lvl4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4pPr>
      <a:lvl5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5pPr>
      <a:lvl6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6pPr>
      <a:lvl7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7pPr>
      <a:lvl8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8pPr>
      <a:lvl9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0.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png"/><Relationship Id="rId73" Type="http://schemas.openxmlformats.org/officeDocument/2006/relationships/notesSlide" Target="../notesSlides/notesSlide9.xml"/><Relationship Id="rId72" Type="http://schemas.openxmlformats.org/officeDocument/2006/relationships/slideLayout" Target="../slideLayouts/slideLayout20.xml"/><Relationship Id="rId71" Type="http://schemas.openxmlformats.org/officeDocument/2006/relationships/image" Target="../media/image116.png"/><Relationship Id="rId70" Type="http://schemas.openxmlformats.org/officeDocument/2006/relationships/image" Target="../media/image115.png"/><Relationship Id="rId7" Type="http://schemas.openxmlformats.org/officeDocument/2006/relationships/image" Target="../media/image52.png"/><Relationship Id="rId69" Type="http://schemas.openxmlformats.org/officeDocument/2006/relationships/image" Target="../media/image114.png"/><Relationship Id="rId68" Type="http://schemas.openxmlformats.org/officeDocument/2006/relationships/image" Target="../media/image113.png"/><Relationship Id="rId67" Type="http://schemas.openxmlformats.org/officeDocument/2006/relationships/image" Target="../media/image112.png"/><Relationship Id="rId66" Type="http://schemas.openxmlformats.org/officeDocument/2006/relationships/image" Target="../media/image111.png"/><Relationship Id="rId65" Type="http://schemas.openxmlformats.org/officeDocument/2006/relationships/image" Target="../media/image110.png"/><Relationship Id="rId64" Type="http://schemas.openxmlformats.org/officeDocument/2006/relationships/image" Target="../media/image109.png"/><Relationship Id="rId63" Type="http://schemas.openxmlformats.org/officeDocument/2006/relationships/image" Target="../media/image108.png"/><Relationship Id="rId62" Type="http://schemas.openxmlformats.org/officeDocument/2006/relationships/image" Target="../media/image107.png"/><Relationship Id="rId61" Type="http://schemas.openxmlformats.org/officeDocument/2006/relationships/image" Target="../media/image106.png"/><Relationship Id="rId60" Type="http://schemas.openxmlformats.org/officeDocument/2006/relationships/image" Target="../media/image105.png"/><Relationship Id="rId6" Type="http://schemas.openxmlformats.org/officeDocument/2006/relationships/image" Target="../media/image51.png"/><Relationship Id="rId59" Type="http://schemas.openxmlformats.org/officeDocument/2006/relationships/image" Target="../media/image104.png"/><Relationship Id="rId58" Type="http://schemas.openxmlformats.org/officeDocument/2006/relationships/image" Target="../media/image103.png"/><Relationship Id="rId57" Type="http://schemas.openxmlformats.org/officeDocument/2006/relationships/image" Target="../media/image102.png"/><Relationship Id="rId56" Type="http://schemas.openxmlformats.org/officeDocument/2006/relationships/image" Target="../media/image101.png"/><Relationship Id="rId55" Type="http://schemas.openxmlformats.org/officeDocument/2006/relationships/image" Target="../media/image100.png"/><Relationship Id="rId54" Type="http://schemas.openxmlformats.org/officeDocument/2006/relationships/image" Target="../media/image99.png"/><Relationship Id="rId53" Type="http://schemas.openxmlformats.org/officeDocument/2006/relationships/image" Target="../media/image98.png"/><Relationship Id="rId52" Type="http://schemas.openxmlformats.org/officeDocument/2006/relationships/image" Target="../media/image97.png"/><Relationship Id="rId51" Type="http://schemas.openxmlformats.org/officeDocument/2006/relationships/image" Target="../media/image96.png"/><Relationship Id="rId50" Type="http://schemas.openxmlformats.org/officeDocument/2006/relationships/image" Target="../media/image95.png"/><Relationship Id="rId5" Type="http://schemas.openxmlformats.org/officeDocument/2006/relationships/image" Target="../media/image50.png"/><Relationship Id="rId49" Type="http://schemas.openxmlformats.org/officeDocument/2006/relationships/image" Target="../media/image94.png"/><Relationship Id="rId48" Type="http://schemas.openxmlformats.org/officeDocument/2006/relationships/image" Target="../media/image93.png"/><Relationship Id="rId47" Type="http://schemas.openxmlformats.org/officeDocument/2006/relationships/image" Target="../media/image92.png"/><Relationship Id="rId46" Type="http://schemas.openxmlformats.org/officeDocument/2006/relationships/image" Target="../media/image91.png"/><Relationship Id="rId45" Type="http://schemas.openxmlformats.org/officeDocument/2006/relationships/image" Target="../media/image90.png"/><Relationship Id="rId44" Type="http://schemas.openxmlformats.org/officeDocument/2006/relationships/image" Target="../media/image89.png"/><Relationship Id="rId43" Type="http://schemas.openxmlformats.org/officeDocument/2006/relationships/image" Target="../media/image88.png"/><Relationship Id="rId42" Type="http://schemas.openxmlformats.org/officeDocument/2006/relationships/image" Target="../media/image87.png"/><Relationship Id="rId41" Type="http://schemas.openxmlformats.org/officeDocument/2006/relationships/image" Target="../media/image86.png"/><Relationship Id="rId40" Type="http://schemas.openxmlformats.org/officeDocument/2006/relationships/image" Target="../media/image85.png"/><Relationship Id="rId4" Type="http://schemas.openxmlformats.org/officeDocument/2006/relationships/image" Target="../media/image49.png"/><Relationship Id="rId39" Type="http://schemas.openxmlformats.org/officeDocument/2006/relationships/image" Target="../media/image84.png"/><Relationship Id="rId38" Type="http://schemas.openxmlformats.org/officeDocument/2006/relationships/image" Target="../media/image83.png"/><Relationship Id="rId37" Type="http://schemas.openxmlformats.org/officeDocument/2006/relationships/image" Target="../media/image82.png"/><Relationship Id="rId36" Type="http://schemas.openxmlformats.org/officeDocument/2006/relationships/image" Target="../media/image81.png"/><Relationship Id="rId35" Type="http://schemas.openxmlformats.org/officeDocument/2006/relationships/image" Target="../media/image80.png"/><Relationship Id="rId34" Type="http://schemas.openxmlformats.org/officeDocument/2006/relationships/image" Target="../media/image79.png"/><Relationship Id="rId33" Type="http://schemas.openxmlformats.org/officeDocument/2006/relationships/image" Target="../media/image78.png"/><Relationship Id="rId32" Type="http://schemas.openxmlformats.org/officeDocument/2006/relationships/image" Target="../media/image77.png"/><Relationship Id="rId31" Type="http://schemas.openxmlformats.org/officeDocument/2006/relationships/image" Target="../media/image76.png"/><Relationship Id="rId30" Type="http://schemas.openxmlformats.org/officeDocument/2006/relationships/image" Target="../media/image75.png"/><Relationship Id="rId3" Type="http://schemas.openxmlformats.org/officeDocument/2006/relationships/image" Target="../media/image48.png"/><Relationship Id="rId29" Type="http://schemas.openxmlformats.org/officeDocument/2006/relationships/image" Target="../media/image74.png"/><Relationship Id="rId28" Type="http://schemas.openxmlformats.org/officeDocument/2006/relationships/image" Target="../media/image73.png"/><Relationship Id="rId27" Type="http://schemas.openxmlformats.org/officeDocument/2006/relationships/image" Target="../media/image72.png"/><Relationship Id="rId26" Type="http://schemas.openxmlformats.org/officeDocument/2006/relationships/image" Target="../media/image71.png"/><Relationship Id="rId25" Type="http://schemas.openxmlformats.org/officeDocument/2006/relationships/image" Target="../media/image70.png"/><Relationship Id="rId24" Type="http://schemas.openxmlformats.org/officeDocument/2006/relationships/image" Target="../media/image69.png"/><Relationship Id="rId23" Type="http://schemas.openxmlformats.org/officeDocument/2006/relationships/image" Target="../media/image68.png"/><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image" Target="../media/image65.png"/><Relationship Id="rId2" Type="http://schemas.openxmlformats.org/officeDocument/2006/relationships/image" Target="../media/image47.png"/><Relationship Id="rId19" Type="http://schemas.openxmlformats.org/officeDocument/2006/relationships/image" Target="../media/image64.png"/><Relationship Id="rId18" Type="http://schemas.openxmlformats.org/officeDocument/2006/relationships/image" Target="../media/image63.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56.png"/><Relationship Id="rId10" Type="http://schemas.openxmlformats.org/officeDocument/2006/relationships/image" Target="../media/image55.png"/><Relationship Id="rId1"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image" Target="../media/image117.png"/></Relationships>
</file>

<file path=ppt/slides/_rels/slide13.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3" Type="http://schemas.openxmlformats.org/officeDocument/2006/relationships/notesSlide" Target="../notesSlides/notesSlide11.xml"/><Relationship Id="rId22" Type="http://schemas.openxmlformats.org/officeDocument/2006/relationships/slideLayout" Target="../slideLayouts/slideLayout20.xml"/><Relationship Id="rId21" Type="http://schemas.openxmlformats.org/officeDocument/2006/relationships/image" Target="../media/image136.png"/><Relationship Id="rId20" Type="http://schemas.openxmlformats.org/officeDocument/2006/relationships/image" Target="../media/image135.jpeg"/><Relationship Id="rId2" Type="http://schemas.openxmlformats.org/officeDocument/2006/relationships/image" Target="../media/image119.png"/><Relationship Id="rId19" Type="http://schemas.openxmlformats.org/officeDocument/2006/relationships/image" Target="../media/image116.png"/><Relationship Id="rId18" Type="http://schemas.openxmlformats.org/officeDocument/2006/relationships/image" Target="../media/image134.png"/><Relationship Id="rId17" Type="http://schemas.openxmlformats.org/officeDocument/2006/relationships/image" Target="../media/image112.png"/><Relationship Id="rId16" Type="http://schemas.openxmlformats.org/officeDocument/2006/relationships/image" Target="../media/image133.png"/><Relationship Id="rId15" Type="http://schemas.openxmlformats.org/officeDocument/2006/relationships/image" Target="../media/image132.png"/><Relationship Id="rId14" Type="http://schemas.openxmlformats.org/officeDocument/2006/relationships/image" Target="../media/image131.png"/><Relationship Id="rId13" Type="http://schemas.openxmlformats.org/officeDocument/2006/relationships/image" Target="../media/image130.png"/><Relationship Id="rId12" Type="http://schemas.openxmlformats.org/officeDocument/2006/relationships/image" Target="../media/image129.png"/><Relationship Id="rId11" Type="http://schemas.openxmlformats.org/officeDocument/2006/relationships/image" Target="../media/image128.png"/><Relationship Id="rId10" Type="http://schemas.openxmlformats.org/officeDocument/2006/relationships/image" Target="../media/image127.png"/><Relationship Id="rId1" Type="http://schemas.openxmlformats.org/officeDocument/2006/relationships/image" Target="../media/image1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38.png"/><Relationship Id="rId1" Type="http://schemas.openxmlformats.org/officeDocument/2006/relationships/image" Target="../media/image1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image" Target="../media/image13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0.xml"/><Relationship Id="rId2" Type="http://schemas.openxmlformats.org/officeDocument/2006/relationships/image" Target="../media/image140.png"/><Relationship Id="rId1" Type="http://schemas.openxmlformats.org/officeDocument/2006/relationships/hyperlink" Target="https://clasign.osinfra.cn/sign/Z2l0ZWUlMkZvcGVuZ2F1c3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0.xml"/><Relationship Id="rId4" Type="http://schemas.openxmlformats.org/officeDocument/2006/relationships/image" Target="../media/image143.png"/><Relationship Id="rId3" Type="http://schemas.openxmlformats.org/officeDocument/2006/relationships/hyperlink" Target="https://clasign.osinfra.cn/sign/Z2l0ZWUlMkZvcGVuZ2F1c3M" TargetMode="External"/><Relationship Id="rId2" Type="http://schemas.openxmlformats.org/officeDocument/2006/relationships/image" Target="../media/image142.png"/><Relationship Id="rId1" Type="http://schemas.openxmlformats.org/officeDocument/2006/relationships/image" Target="../media/image14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45.png"/><Relationship Id="rId1" Type="http://schemas.openxmlformats.org/officeDocument/2006/relationships/image" Target="../media/image1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image" Target="../media/image1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image" Target="../media/image14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image" Target="../media/image1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0.xml"/><Relationship Id="rId2" Type="http://schemas.openxmlformats.org/officeDocument/2006/relationships/image" Target="../media/image32.png"/><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0.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19124" y="2217738"/>
            <a:ext cx="11198407" cy="2051234"/>
          </a:xfrm>
        </p:spPr>
        <p:txBody>
          <a:bodyPr/>
          <a:lstStyle/>
          <a:p>
            <a:pPr algn="ctr"/>
            <a:r>
              <a:rPr lang="zh-CN" altLang="en-US" sz="4000" dirty="0"/>
              <a:t>开源社区文化与数字化运营</a:t>
            </a:r>
            <a:endParaRPr lang="en-US" altLang="zh-CN" sz="4000" dirty="0"/>
          </a:p>
          <a:p>
            <a:pPr algn="ctr"/>
            <a:endParaRPr lang="en-US" altLang="zh-CN" sz="2800" dirty="0"/>
          </a:p>
          <a:p>
            <a:pPr algn="ctr"/>
            <a:r>
              <a:rPr lang="en-US" altLang="zh-CN" sz="2000" dirty="0"/>
              <a:t>openGauss</a:t>
            </a:r>
            <a:r>
              <a:rPr lang="zh-CN" altLang="en-US" sz="2000" dirty="0"/>
              <a:t>社区运营总监 向新勇</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共建、共享、共治，打造最具创新力开源数据库社区</a:t>
            </a:r>
            <a:endParaRPr lang="zh-CN" altLang="en-US" sz="2000" b="1" dirty="0">
              <a:solidFill>
                <a:srgbClr val="990000"/>
              </a:solidFill>
              <a:latin typeface="微软雅黑" panose="020B0503020204020204" pitchFamily="34" charset="-122"/>
              <a:ea typeface="微软雅黑" panose="020B0503020204020204" pitchFamily="34" charset="-122"/>
              <a:cs typeface="+mj-cs"/>
            </a:endParaRPr>
          </a:p>
        </p:txBody>
      </p:sp>
      <p:grpSp>
        <p:nvGrpSpPr>
          <p:cNvPr id="3" name="Group 2"/>
          <p:cNvGrpSpPr/>
          <p:nvPr/>
        </p:nvGrpSpPr>
        <p:grpSpPr>
          <a:xfrm>
            <a:off x="818464" y="3961282"/>
            <a:ext cx="5024493" cy="1919223"/>
            <a:chOff x="575094" y="4640231"/>
            <a:chExt cx="10938295" cy="1614940"/>
          </a:xfrm>
        </p:grpSpPr>
        <p:sp>
          <p:nvSpPr>
            <p:cNvPr id="36" name="文本框 2"/>
            <p:cNvSpPr txBox="1"/>
            <p:nvPr/>
          </p:nvSpPr>
          <p:spPr>
            <a:xfrm>
              <a:off x="575094" y="4640231"/>
              <a:ext cx="9305242" cy="455959"/>
            </a:xfrm>
            <a:prstGeom prst="rect">
              <a:avLst/>
            </a:prstGeom>
            <a:noFill/>
          </p:spPr>
          <p:txBody>
            <a:bodyPr vert="horz" wrap="none" rtlCol="0">
              <a:spAutoFit/>
            </a:bodyPr>
            <a:lstStyle/>
            <a:p>
              <a:pPr>
                <a:lnSpc>
                  <a:spcPts val="3440"/>
                </a:lnSpc>
              </a:pPr>
              <a:r>
                <a:rPr lang="zh-CN" altLang="en-US" sz="1200" b="1" dirty="0">
                  <a:latin typeface="微软雅黑" panose="020B0503020204020204" pitchFamily="34" charset="-122"/>
                  <a:ea typeface="微软雅黑" panose="020B0503020204020204" pitchFamily="34" charset="-122"/>
                </a:rPr>
                <a:t>开源协议：</a:t>
              </a:r>
              <a:r>
                <a:rPr lang="zh-CN" altLang="en-US" sz="1200" dirty="0">
                  <a:latin typeface="微软雅黑" panose="020B0503020204020204" pitchFamily="34" charset="-122"/>
                  <a:ea typeface="微软雅黑" panose="020B0503020204020204" pitchFamily="34" charset="-122"/>
                </a:rPr>
                <a:t>木兰宽松许可证</a:t>
              </a:r>
              <a:r>
                <a:rPr lang="en-US" altLang="zh-CN" sz="1200" dirty="0">
                  <a:latin typeface="微软雅黑" panose="020B0503020204020204" pitchFamily="34" charset="-122"/>
                  <a:ea typeface="微软雅黑" panose="020B0503020204020204" pitchFamily="34" charset="-122"/>
                </a:rPr>
                <a:t>v2</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Mulan</a:t>
              </a:r>
              <a:r>
                <a:rPr lang="en-US" altLang="zh-CN" sz="1200" dirty="0">
                  <a:latin typeface="微软雅黑" panose="020B0503020204020204" pitchFamily="34" charset="-122"/>
                  <a:ea typeface="微软雅黑" panose="020B0503020204020204" pitchFamily="34" charset="-122"/>
                </a:rPr>
                <a:t> PSL v2</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38" name="矩形 1"/>
            <p:cNvSpPr/>
            <p:nvPr/>
          </p:nvSpPr>
          <p:spPr>
            <a:xfrm>
              <a:off x="575094" y="5089760"/>
              <a:ext cx="10938295" cy="1165411"/>
            </a:xfrm>
            <a:prstGeom prst="rect">
              <a:avLst/>
            </a:prstGeom>
          </p:spPr>
          <p:txBody>
            <a:bodyPr wrap="square">
              <a:spAutoFit/>
            </a:bodyPr>
            <a:lstStyle/>
            <a:p>
              <a:pPr>
                <a:lnSpc>
                  <a:spcPct val="200000"/>
                </a:lnSpc>
              </a:pP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openGauss</a:t>
              </a:r>
              <a:r>
                <a:rPr lang="zh-CN" altLang="en-US" sz="1050" kern="0" dirty="0">
                  <a:latin typeface="微软雅黑" panose="020B0503020204020204" pitchFamily="34" charset="-122"/>
                  <a:ea typeface="微软雅黑" panose="020B0503020204020204" pitchFamily="34" charset="-122"/>
                  <a:cs typeface="Times New Roman" panose="02020603050405020304" pitchFamily="18" charset="0"/>
                </a:rPr>
                <a:t>社区</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主体部分采用</a:t>
              </a:r>
              <a:r>
                <a:rPr lang="zh-CN" altLang="zh-CN" sz="1050" b="1" kern="0" dirty="0">
                  <a:latin typeface="微软雅黑" panose="020B0503020204020204" pitchFamily="34" charset="-122"/>
                  <a:ea typeface="微软雅黑" panose="020B0503020204020204" pitchFamily="34" charset="-122"/>
                  <a:cs typeface="Times New Roman" panose="02020603050405020304" pitchFamily="18" charset="0"/>
                </a:rPr>
                <a:t>木兰宽松许可证</a:t>
              </a:r>
              <a:r>
                <a:rPr lang="en-US" altLang="zh-CN" sz="1050" b="1" kern="0" dirty="0">
                  <a:latin typeface="微软雅黑" panose="020B0503020204020204" pitchFamily="34" charset="-122"/>
                  <a:ea typeface="微软雅黑" panose="020B0503020204020204" pitchFamily="34" charset="-122"/>
                  <a:cs typeface="Times New Roman" panose="02020603050405020304" pitchFamily="18" charset="0"/>
                </a:rPr>
                <a:t>v2</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。木兰宽松许可证由中国开源云联盟提出，并于</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2019</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月在开源云联盟官网上线，这是中国首个官方推出的开源协议。</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2020</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日，木兰宽松许可证</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v2</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经过严格审批，正式通过开源促进会（</a:t>
              </a:r>
              <a:r>
                <a:rPr lang="en-US" altLang="zh-CN" sz="1050" kern="0" dirty="0">
                  <a:latin typeface="微软雅黑" panose="020B0503020204020204" pitchFamily="34" charset="-122"/>
                  <a:ea typeface="微软雅黑" panose="020B0503020204020204" pitchFamily="34" charset="-122"/>
                  <a:cs typeface="Times New Roman" panose="02020603050405020304" pitchFamily="18" charset="0"/>
                </a:rPr>
                <a:t>OSI</a:t>
              </a:r>
              <a:r>
                <a:rPr lang="zh-CN" altLang="zh-CN" sz="1050" kern="0" dirty="0">
                  <a:latin typeface="微软雅黑" panose="020B0503020204020204" pitchFamily="34" charset="-122"/>
                  <a:ea typeface="微软雅黑" panose="020B0503020204020204" pitchFamily="34" charset="-122"/>
                  <a:cs typeface="Times New Roman" panose="02020603050405020304" pitchFamily="18" charset="0"/>
                </a:rPr>
                <a:t>）认证，被正式批准为国际类别开源许可证</a:t>
              </a:r>
              <a:r>
                <a:rPr lang="zh-CN" altLang="en-US" sz="1050" kern="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050" dirty="0">
                <a:latin typeface="微软雅黑" panose="020B0503020204020204" pitchFamily="34" charset="-122"/>
                <a:ea typeface="微软雅黑" panose="020B0503020204020204" pitchFamily="34" charset="-122"/>
              </a:endParaRPr>
            </a:p>
          </p:txBody>
        </p:sp>
      </p:grpSp>
      <p:grpSp>
        <p:nvGrpSpPr>
          <p:cNvPr id="53" name="Group 7"/>
          <p:cNvGrpSpPr/>
          <p:nvPr/>
        </p:nvGrpSpPr>
        <p:grpSpPr>
          <a:xfrm>
            <a:off x="6326192" y="3961282"/>
            <a:ext cx="5240885" cy="2266606"/>
            <a:chOff x="576331" y="1241942"/>
            <a:chExt cx="5242932" cy="2363617"/>
          </a:xfrm>
        </p:grpSpPr>
        <p:sp>
          <p:nvSpPr>
            <p:cNvPr id="54" name="Rectangle 3"/>
            <p:cNvSpPr/>
            <p:nvPr/>
          </p:nvSpPr>
          <p:spPr>
            <a:xfrm>
              <a:off x="2516460" y="1241942"/>
              <a:ext cx="1438876" cy="346247"/>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理事会</a:t>
              </a:r>
              <a:endParaRPr kumimoji="0" lang="en-US" altLang="zh-CN"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55" name="Straight Connector 9"/>
            <p:cNvCxnSpPr/>
            <p:nvPr/>
          </p:nvCxnSpPr>
          <p:spPr>
            <a:xfrm flipV="1">
              <a:off x="3219031" y="1593334"/>
              <a:ext cx="0" cy="473784"/>
            </a:xfrm>
            <a:prstGeom prst="line">
              <a:avLst/>
            </a:prstGeom>
            <a:noFill/>
            <a:ln w="19050" cap="flat" cmpd="sng" algn="ctr">
              <a:solidFill>
                <a:srgbClr val="666666"/>
              </a:solidFill>
              <a:prstDash val="solid"/>
              <a:miter lim="800000"/>
            </a:ln>
            <a:effectLst/>
          </p:spPr>
        </p:cxnSp>
        <p:cxnSp>
          <p:nvCxnSpPr>
            <p:cNvPr id="56" name="Straight Connector 9"/>
            <p:cNvCxnSpPr/>
            <p:nvPr/>
          </p:nvCxnSpPr>
          <p:spPr>
            <a:xfrm flipH="1">
              <a:off x="1299146" y="2079943"/>
              <a:ext cx="3817786" cy="0"/>
            </a:xfrm>
            <a:prstGeom prst="line">
              <a:avLst/>
            </a:prstGeom>
            <a:noFill/>
            <a:ln w="19050" cap="flat" cmpd="sng" algn="ctr">
              <a:solidFill>
                <a:srgbClr val="666666"/>
              </a:solidFill>
              <a:prstDash val="solid"/>
              <a:miter lim="800000"/>
            </a:ln>
            <a:effectLst/>
          </p:spPr>
        </p:cxnSp>
        <p:cxnSp>
          <p:nvCxnSpPr>
            <p:cNvPr id="57" name="Straight Connector 9"/>
            <p:cNvCxnSpPr/>
            <p:nvPr/>
          </p:nvCxnSpPr>
          <p:spPr>
            <a:xfrm flipV="1">
              <a:off x="1303584" y="2089422"/>
              <a:ext cx="0" cy="336192"/>
            </a:xfrm>
            <a:prstGeom prst="line">
              <a:avLst/>
            </a:prstGeom>
            <a:noFill/>
            <a:ln w="19050" cap="flat" cmpd="sng" algn="ctr">
              <a:solidFill>
                <a:srgbClr val="666666"/>
              </a:solidFill>
              <a:prstDash val="solid"/>
              <a:miter lim="800000"/>
            </a:ln>
            <a:effectLst/>
          </p:spPr>
        </p:cxnSp>
        <p:sp>
          <p:nvSpPr>
            <p:cNvPr id="58" name="Rectangle 4"/>
            <p:cNvSpPr/>
            <p:nvPr/>
          </p:nvSpPr>
          <p:spPr>
            <a:xfrm>
              <a:off x="2492397" y="2416137"/>
              <a:ext cx="1438876"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技术委员会</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59" name="Straight Connector 9"/>
            <p:cNvCxnSpPr/>
            <p:nvPr/>
          </p:nvCxnSpPr>
          <p:spPr>
            <a:xfrm flipV="1">
              <a:off x="3219653" y="2763083"/>
              <a:ext cx="0" cy="431662"/>
            </a:xfrm>
            <a:prstGeom prst="line">
              <a:avLst/>
            </a:prstGeom>
            <a:noFill/>
            <a:ln w="19050" cap="flat" cmpd="sng" algn="ctr">
              <a:solidFill>
                <a:srgbClr val="666666"/>
              </a:solidFill>
              <a:prstDash val="solid"/>
              <a:miter lim="800000"/>
            </a:ln>
            <a:effectLst/>
          </p:spPr>
        </p:cxnSp>
        <p:sp>
          <p:nvSpPr>
            <p:cNvPr id="60" name="Rectangle 4"/>
            <p:cNvSpPr/>
            <p:nvPr/>
          </p:nvSpPr>
          <p:spPr>
            <a:xfrm>
              <a:off x="4365957" y="1626697"/>
              <a:ext cx="1438876"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秘书处</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61" name="Straight Connector 9"/>
            <p:cNvCxnSpPr/>
            <p:nvPr/>
          </p:nvCxnSpPr>
          <p:spPr>
            <a:xfrm flipV="1">
              <a:off x="3219168" y="2065801"/>
              <a:ext cx="0" cy="355124"/>
            </a:xfrm>
            <a:prstGeom prst="line">
              <a:avLst/>
            </a:prstGeom>
            <a:noFill/>
            <a:ln w="19050" cap="flat" cmpd="sng" algn="ctr">
              <a:solidFill>
                <a:srgbClr val="666666"/>
              </a:solidFill>
              <a:prstDash val="solid"/>
              <a:miter lim="800000"/>
            </a:ln>
            <a:effectLst/>
          </p:spPr>
        </p:cxnSp>
        <p:sp>
          <p:nvSpPr>
            <p:cNvPr id="62" name="Rectangle 4"/>
            <p:cNvSpPr/>
            <p:nvPr/>
          </p:nvSpPr>
          <p:spPr>
            <a:xfrm>
              <a:off x="576331" y="2407221"/>
              <a:ext cx="1510820"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品牌宣传委员会</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3" name="Rectangle 13"/>
            <p:cNvSpPr/>
            <p:nvPr/>
          </p:nvSpPr>
          <p:spPr>
            <a:xfrm>
              <a:off x="2579935" y="3178528"/>
              <a:ext cx="1404393"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用户组</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4" name="Rectangle 13"/>
            <p:cNvSpPr/>
            <p:nvPr/>
          </p:nvSpPr>
          <p:spPr>
            <a:xfrm>
              <a:off x="2548125" y="3208612"/>
              <a:ext cx="1409927"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用户组</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5" name="Rectangle 13"/>
            <p:cNvSpPr/>
            <p:nvPr/>
          </p:nvSpPr>
          <p:spPr>
            <a:xfrm>
              <a:off x="2515950" y="3258614"/>
              <a:ext cx="1411618"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SIG</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6" name="Rectangle 4"/>
            <p:cNvSpPr/>
            <p:nvPr/>
          </p:nvSpPr>
          <p:spPr>
            <a:xfrm>
              <a:off x="4380387" y="2403425"/>
              <a:ext cx="1438876" cy="346945"/>
            </a:xfrm>
            <a:prstGeom prst="rect">
              <a:avLst/>
            </a:prstGeom>
            <a:solidFill>
              <a:srgbClr val="00B0F0"/>
            </a:solidFill>
            <a:ln w="3175"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用户委员会</a:t>
              </a:r>
              <a:endParaRPr kumimoji="0" 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67" name="Straight Connector 9"/>
            <p:cNvCxnSpPr>
              <a:stCxn id="60" idx="1"/>
            </p:cNvCxnSpPr>
            <p:nvPr/>
          </p:nvCxnSpPr>
          <p:spPr>
            <a:xfrm flipH="1">
              <a:off x="3226586" y="1800169"/>
              <a:ext cx="1139371" cy="1"/>
            </a:xfrm>
            <a:prstGeom prst="line">
              <a:avLst/>
            </a:prstGeom>
            <a:noFill/>
            <a:ln w="19050" cap="flat" cmpd="sng" algn="ctr">
              <a:solidFill>
                <a:srgbClr val="666666"/>
              </a:solidFill>
              <a:prstDash val="solid"/>
              <a:miter lim="800000"/>
            </a:ln>
            <a:effectLst/>
          </p:spPr>
        </p:cxnSp>
        <p:cxnSp>
          <p:nvCxnSpPr>
            <p:cNvPr id="68" name="Straight Connector 9"/>
            <p:cNvCxnSpPr/>
            <p:nvPr/>
          </p:nvCxnSpPr>
          <p:spPr>
            <a:xfrm flipV="1">
              <a:off x="5116929" y="2084734"/>
              <a:ext cx="0" cy="323746"/>
            </a:xfrm>
            <a:prstGeom prst="line">
              <a:avLst/>
            </a:prstGeom>
            <a:noFill/>
            <a:ln w="19050" cap="flat" cmpd="sng" algn="ctr">
              <a:solidFill>
                <a:srgbClr val="666666"/>
              </a:solidFill>
              <a:prstDash val="solid"/>
              <a:miter lim="800000"/>
            </a:ln>
            <a:effectLst/>
          </p:spPr>
        </p:cxnSp>
      </p:grpSp>
      <p:grpSp>
        <p:nvGrpSpPr>
          <p:cNvPr id="6" name="Group 5"/>
          <p:cNvGrpSpPr/>
          <p:nvPr/>
        </p:nvGrpSpPr>
        <p:grpSpPr>
          <a:xfrm>
            <a:off x="286498" y="1108768"/>
            <a:ext cx="11735974" cy="2585672"/>
            <a:chOff x="818464" y="1180826"/>
            <a:chExt cx="11735974" cy="2585672"/>
          </a:xfrm>
        </p:grpSpPr>
        <p:pic>
          <p:nvPicPr>
            <p:cNvPr id="4" name="Picture 3"/>
            <p:cNvPicPr>
              <a:picLocks noChangeAspect="1"/>
            </p:cNvPicPr>
            <p:nvPr/>
          </p:nvPicPr>
          <p:blipFill>
            <a:blip r:embed="rId1"/>
            <a:stretch>
              <a:fillRect/>
            </a:stretch>
          </p:blipFill>
          <p:spPr>
            <a:xfrm>
              <a:off x="10299681" y="1180826"/>
              <a:ext cx="1537932" cy="867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7" name="图片 18"/>
            <p:cNvPicPr>
              <a:picLocks noChangeAspect="1"/>
            </p:cNvPicPr>
            <p:nvPr/>
          </p:nvPicPr>
          <p:blipFill>
            <a:blip r:embed="rId2"/>
            <a:stretch>
              <a:fillRect/>
            </a:stretch>
          </p:blipFill>
          <p:spPr>
            <a:xfrm>
              <a:off x="7465591" y="1217296"/>
              <a:ext cx="1549171" cy="841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4" name="梯形 4"/>
            <p:cNvSpPr/>
            <p:nvPr/>
          </p:nvSpPr>
          <p:spPr>
            <a:xfrm>
              <a:off x="5038737" y="2910836"/>
              <a:ext cx="1438349" cy="265186"/>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45" name="梯形 5"/>
            <p:cNvSpPr/>
            <p:nvPr/>
          </p:nvSpPr>
          <p:spPr>
            <a:xfrm>
              <a:off x="7521003" y="2910836"/>
              <a:ext cx="1438349" cy="265186"/>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46" name="梯形 6"/>
            <p:cNvSpPr/>
            <p:nvPr/>
          </p:nvSpPr>
          <p:spPr>
            <a:xfrm>
              <a:off x="2431093" y="2910836"/>
              <a:ext cx="1438349" cy="265186"/>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47" name="文本框 8"/>
            <p:cNvSpPr txBox="1"/>
            <p:nvPr/>
          </p:nvSpPr>
          <p:spPr>
            <a:xfrm>
              <a:off x="2208649" y="2816619"/>
              <a:ext cx="1886722" cy="184666"/>
            </a:xfrm>
            <a:prstGeom prst="rect">
              <a:avLst/>
            </a:prstGeom>
            <a:noFill/>
          </p:spPr>
          <p:txBody>
            <a:bodyPr wrap="square" lIns="0" tIns="0" rIns="0" bIns="0" rtlCol="0">
              <a:spAutoFit/>
            </a:bodyPr>
            <a:lstStyle/>
            <a:p>
              <a:pPr marL="0" marR="0" lvl="0" indent="0" algn="ctr" defTabSz="914400" eaLnBrk="1" fontAlgn="auto" latinLnBrk="0" hangingPunct="0">
                <a:lnSpc>
                  <a:spcPct val="100000"/>
                </a:lnSpc>
                <a:spcBef>
                  <a:spcPts val="0"/>
                </a:spcBef>
                <a:spcAft>
                  <a:spcPts val="600"/>
                </a:spcAft>
                <a:buClrTx/>
                <a:buSzTx/>
                <a:buFontTx/>
                <a:buNone/>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开放代码</a:t>
              </a:r>
              <a:endPar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cxnSp>
          <p:nvCxnSpPr>
            <p:cNvPr id="148" name="直接箭头连接符 9"/>
            <p:cNvCxnSpPr/>
            <p:nvPr/>
          </p:nvCxnSpPr>
          <p:spPr>
            <a:xfrm>
              <a:off x="2198291" y="2601636"/>
              <a:ext cx="9918947" cy="0"/>
            </a:xfrm>
            <a:prstGeom prst="straightConnector1">
              <a:avLst/>
            </a:prstGeom>
            <a:noFill/>
            <a:ln w="12700" cap="flat" cmpd="sng" algn="ctr">
              <a:solidFill>
                <a:srgbClr val="E9002F"/>
              </a:solidFill>
              <a:prstDash val="solid"/>
              <a:miter lim="800000"/>
              <a:headEnd type="oval"/>
              <a:tailEnd type="triangle"/>
            </a:ln>
            <a:effectLst/>
          </p:spPr>
        </p:cxnSp>
        <p:sp>
          <p:nvSpPr>
            <p:cNvPr id="149" name="椭圆 10"/>
            <p:cNvSpPr>
              <a:spLocks noChangeAspect="1"/>
            </p:cNvSpPr>
            <p:nvPr/>
          </p:nvSpPr>
          <p:spPr>
            <a:xfrm>
              <a:off x="3103667" y="2557438"/>
              <a:ext cx="96687" cy="88396"/>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50" name="椭圆 11"/>
            <p:cNvSpPr>
              <a:spLocks noChangeAspect="1"/>
            </p:cNvSpPr>
            <p:nvPr/>
          </p:nvSpPr>
          <p:spPr>
            <a:xfrm>
              <a:off x="5691136" y="2557438"/>
              <a:ext cx="96687" cy="88396"/>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51" name="椭圆 12"/>
            <p:cNvSpPr>
              <a:spLocks noChangeAspect="1"/>
            </p:cNvSpPr>
            <p:nvPr/>
          </p:nvSpPr>
          <p:spPr>
            <a:xfrm>
              <a:off x="8204235" y="2557438"/>
              <a:ext cx="96687" cy="88396"/>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52" name="矩形 13"/>
            <p:cNvSpPr/>
            <p:nvPr/>
          </p:nvSpPr>
          <p:spPr>
            <a:xfrm>
              <a:off x="2711457" y="2090954"/>
              <a:ext cx="864533" cy="276999"/>
            </a:xfrm>
            <a:prstGeom prst="rect">
              <a:avLst/>
            </a:prstGeom>
          </p:spPr>
          <p:txBody>
            <a:bodyPr wrap="none">
              <a:spAutoFit/>
            </a:bodyPr>
            <a:lstStyle/>
            <a:p>
              <a:pPr marL="0" marR="0" lvl="0" indent="0" algn="ctr" defTabSz="914400" eaLnBrk="1" fontAlgn="auto" latinLnBrk="0" hangingPunct="0">
                <a:lnSpc>
                  <a:spcPct val="100000"/>
                </a:lnSpc>
                <a:spcBef>
                  <a:spcPts val="0"/>
                </a:spcBef>
                <a:spcAft>
                  <a:spcPts val="0"/>
                </a:spcAft>
                <a:buClrTx/>
                <a:buSzTx/>
                <a:buFontTx/>
                <a:buNone/>
                <a:defRPr/>
              </a:pP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2020</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年</a:t>
              </a: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6</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月</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3" name="矩形 14"/>
            <p:cNvSpPr/>
            <p:nvPr/>
          </p:nvSpPr>
          <p:spPr>
            <a:xfrm>
              <a:off x="5289952" y="2090954"/>
              <a:ext cx="864533" cy="276999"/>
            </a:xfrm>
            <a:prstGeom prst="rect">
              <a:avLst/>
            </a:prstGeom>
          </p:spPr>
          <p:txBody>
            <a:bodyPr wrap="none">
              <a:spAutoFit/>
            </a:bodyPr>
            <a:lstStyle/>
            <a:p>
              <a:pPr marL="0" marR="0" lvl="0" indent="0" algn="ctr" defTabSz="914400" eaLnBrk="1" fontAlgn="auto" latinLnBrk="0" hangingPunct="0">
                <a:lnSpc>
                  <a:spcPct val="100000"/>
                </a:lnSpc>
                <a:spcBef>
                  <a:spcPts val="0"/>
                </a:spcBef>
                <a:spcAft>
                  <a:spcPts val="0"/>
                </a:spcAft>
                <a:buClrTx/>
                <a:buSzTx/>
                <a:buFontTx/>
                <a:buNone/>
                <a:defRPr/>
              </a:pP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2020</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年</a:t>
              </a: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7</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月</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4" name="文本框 15"/>
            <p:cNvSpPr txBox="1"/>
            <p:nvPr/>
          </p:nvSpPr>
          <p:spPr>
            <a:xfrm>
              <a:off x="4916681" y="2816619"/>
              <a:ext cx="1645598" cy="184666"/>
            </a:xfrm>
            <a:prstGeom prst="rect">
              <a:avLst/>
            </a:prstGeom>
            <a:noFill/>
          </p:spPr>
          <p:txBody>
            <a:bodyPr wrap="square" lIns="0" tIns="0" rIns="0" bIns="0" rtlCol="0">
              <a:spAutoFit/>
            </a:bodyPr>
            <a:lstStyle/>
            <a:p>
              <a:pPr marL="0" marR="0" lvl="0" indent="0" algn="ctr" defTabSz="914400" eaLnBrk="1" fontAlgn="auto" latinLnBrk="0" hangingPunct="0">
                <a:lnSpc>
                  <a:spcPct val="100000"/>
                </a:lnSpc>
                <a:spcBef>
                  <a:spcPts val="0"/>
                </a:spcBef>
                <a:spcAft>
                  <a:spcPts val="600"/>
                </a:spcAft>
                <a:buClrTx/>
                <a:buSzTx/>
                <a:buFontTx/>
                <a:buNone/>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开源社区</a:t>
              </a:r>
              <a:endPar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55" name="矩形 16"/>
            <p:cNvSpPr/>
            <p:nvPr/>
          </p:nvSpPr>
          <p:spPr>
            <a:xfrm>
              <a:off x="7958450" y="2090954"/>
              <a:ext cx="640744" cy="276999"/>
            </a:xfrm>
            <a:prstGeom prst="rect">
              <a:avLst/>
            </a:prstGeom>
          </p:spPr>
          <p:txBody>
            <a:bodyPr wrap="none">
              <a:spAutoFit/>
            </a:bodyPr>
            <a:lstStyle/>
            <a:p>
              <a:pPr marL="0" marR="0" lvl="0" indent="0" algn="ctr" defTabSz="914400" eaLnBrk="1" fontAlgn="auto" latinLnBrk="0" hangingPunct="0">
                <a:lnSpc>
                  <a:spcPct val="100000"/>
                </a:lnSpc>
                <a:spcBef>
                  <a:spcPts val="0"/>
                </a:spcBef>
                <a:spcAft>
                  <a:spcPts val="0"/>
                </a:spcAft>
                <a:buClrTx/>
                <a:buSzTx/>
                <a:buFontTx/>
                <a:buNone/>
                <a:defRPr/>
              </a:pP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2021</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年</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56" name="文本框 17"/>
            <p:cNvSpPr txBox="1"/>
            <p:nvPr/>
          </p:nvSpPr>
          <p:spPr>
            <a:xfrm>
              <a:off x="7448760" y="2816619"/>
              <a:ext cx="1629304" cy="184666"/>
            </a:xfrm>
            <a:prstGeom prst="rect">
              <a:avLst/>
            </a:prstGeom>
            <a:noFill/>
          </p:spPr>
          <p:txBody>
            <a:bodyPr wrap="square" lIns="0" tIns="0" rIns="0" bIns="0" rtlCol="0">
              <a:spAutoFit/>
            </a:bodyPr>
            <a:lstStyle/>
            <a:p>
              <a:pPr marL="0" marR="0" lvl="0" indent="0" algn="ctr" defTabSz="914400" eaLnBrk="1" fontAlgn="auto" latinLnBrk="0" hangingPunct="0">
                <a:lnSpc>
                  <a:spcPct val="100000"/>
                </a:lnSpc>
                <a:spcBef>
                  <a:spcPts val="0"/>
                </a:spcBef>
                <a:spcAft>
                  <a:spcPts val="600"/>
                </a:spcAft>
                <a:buClrTx/>
                <a:buSzTx/>
                <a:buFontTx/>
                <a:buNone/>
                <a:defRPr/>
              </a:pPr>
              <a:r>
                <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共治共享</a:t>
              </a:r>
              <a:endPar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pic>
          <p:nvPicPr>
            <p:cNvPr id="158" name="图片 19"/>
            <p:cNvPicPr>
              <a:picLocks noChangeAspect="1"/>
            </p:cNvPicPr>
            <p:nvPr/>
          </p:nvPicPr>
          <p:blipFill rotWithShape="1">
            <a:blip r:embed="rId3"/>
            <a:srcRect b="24682"/>
            <a:stretch>
              <a:fillRect/>
            </a:stretch>
          </p:blipFill>
          <p:spPr>
            <a:xfrm>
              <a:off x="2431093" y="1207583"/>
              <a:ext cx="1561789" cy="836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9" name="文本框 20"/>
            <p:cNvSpPr txBox="1"/>
            <p:nvPr/>
          </p:nvSpPr>
          <p:spPr>
            <a:xfrm>
              <a:off x="2137073" y="3308505"/>
              <a:ext cx="2126561" cy="446276"/>
            </a:xfrm>
            <a:prstGeom prst="rect">
              <a:avLst/>
            </a:prstGeom>
            <a:noFill/>
          </p:spPr>
          <p:txBody>
            <a:bodyPr wrap="square" lIns="0" tIns="0" rIns="0" bIns="0" rtlCol="0">
              <a:spAutoFit/>
            </a:bodyPr>
            <a:lstStyle/>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代码正式对外开放</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en-US" altLang="zh-CN" sz="12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Gitee</a:t>
              </a: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和</a:t>
              </a:r>
              <a:r>
                <a:rPr kumimoji="1" lang="en-US" altLang="zh-CN" sz="12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GitHub</a:t>
              </a: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平台托管</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60" name="文本框 21"/>
            <p:cNvSpPr txBox="1"/>
            <p:nvPr/>
          </p:nvSpPr>
          <p:spPr>
            <a:xfrm>
              <a:off x="5012751" y="3320222"/>
              <a:ext cx="1875040" cy="446276"/>
            </a:xfrm>
            <a:prstGeom prst="rect">
              <a:avLst/>
            </a:prstGeom>
            <a:noFill/>
          </p:spPr>
          <p:txBody>
            <a:bodyPr wrap="square" lIns="0" tIns="0" rIns="0" bIns="0" rtlCol="0">
              <a:spAutoFit/>
            </a:bodyPr>
            <a:lstStyle/>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开源社区正式上线</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成立技术委员会</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pic>
          <p:nvPicPr>
            <p:cNvPr id="161"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3176" y="1217296"/>
              <a:ext cx="1523541" cy="832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2" name="文本框 23"/>
            <p:cNvSpPr txBox="1"/>
            <p:nvPr/>
          </p:nvSpPr>
          <p:spPr>
            <a:xfrm>
              <a:off x="7481829" y="3304129"/>
              <a:ext cx="2176006" cy="446276"/>
            </a:xfrm>
            <a:prstGeom prst="rect">
              <a:avLst/>
            </a:prstGeom>
            <a:noFill/>
          </p:spPr>
          <p:txBody>
            <a:bodyPr wrap="square" lIns="0" tIns="0" rIns="0" bIns="0" rtlCol="0">
              <a:spAutoFit/>
            </a:bodyPr>
            <a:lstStyle/>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成立社区理事会</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与伙伴共建、共治、共享</a:t>
              </a: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grpSp>
          <p:nvGrpSpPr>
            <p:cNvPr id="164" name="组合 27"/>
            <p:cNvGrpSpPr/>
            <p:nvPr/>
          </p:nvGrpSpPr>
          <p:grpSpPr>
            <a:xfrm>
              <a:off x="818464" y="1988416"/>
              <a:ext cx="1371916" cy="1254281"/>
              <a:chOff x="4198036" y="2245310"/>
              <a:chExt cx="1021632" cy="1021632"/>
            </a:xfrm>
          </p:grpSpPr>
          <p:sp>
            <p:nvSpPr>
              <p:cNvPr id="165" name="椭圆 28"/>
              <p:cNvSpPr/>
              <p:nvPr/>
            </p:nvSpPr>
            <p:spPr>
              <a:xfrm>
                <a:off x="4198036" y="2245310"/>
                <a:ext cx="1021632" cy="1021632"/>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166" name="文本框 29"/>
              <p:cNvSpPr txBox="1"/>
              <p:nvPr/>
            </p:nvSpPr>
            <p:spPr>
              <a:xfrm>
                <a:off x="4312179" y="2448349"/>
                <a:ext cx="826208" cy="513912"/>
              </a:xfrm>
              <a:prstGeom prst="rect">
                <a:avLst/>
              </a:prstGeom>
              <a:noFill/>
            </p:spPr>
            <p:txBody>
              <a:bodyPr wrap="square" lIns="0" tIns="0" rIns="0" bIns="0" rtlCol="0">
                <a:spAutoFit/>
              </a:bodyPr>
              <a:lstStyle/>
              <a:p>
                <a:pPr marL="0" marR="0" lvl="0" indent="0" algn="ctr" defTabSz="914400" eaLnBrk="1" fontAlgn="auto" latinLnBrk="0" hangingPunct="0">
                  <a:lnSpc>
                    <a:spcPct val="100000"/>
                  </a:lnSpc>
                  <a:spcBef>
                    <a:spcPts val="0"/>
                  </a:spcBef>
                  <a:spcAft>
                    <a:spcPts val="600"/>
                  </a:spcAft>
                  <a:buClrTx/>
                  <a:buSzTx/>
                  <a:buFontTx/>
                  <a:buNone/>
                  <a:defRPr/>
                </a:pPr>
                <a:r>
                  <a:rPr kumimoji="1"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HC2019 </a:t>
                </a:r>
                <a:r>
                  <a:rPr kumimoji="1" lang="en-US" altLang="zh-CN" sz="12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openGauss</a:t>
                </a:r>
                <a:endParaRPr kumimoji="1"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p>
                <a:pPr marL="0" marR="0" lvl="0" indent="0" algn="ctr" defTabSz="914400" eaLnBrk="1" fontAlgn="auto" latinLnBrk="0" hangingPunct="0">
                  <a:lnSpc>
                    <a:spcPct val="100000"/>
                  </a:lnSpc>
                  <a:spcBef>
                    <a:spcPts val="0"/>
                  </a:spcBef>
                  <a:spcAft>
                    <a:spcPts val="600"/>
                  </a:spcAft>
                  <a:buClrTx/>
                  <a:buSzTx/>
                  <a:buFontTx/>
                  <a:buNone/>
                  <a:defRPr/>
                </a:pPr>
                <a:r>
                  <a:rPr kumimoji="1"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宣布开源</a:t>
                </a:r>
                <a:endParaRPr kumimoji="1"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grpSp>
        <p:sp>
          <p:nvSpPr>
            <p:cNvPr id="69" name="矩形 16"/>
            <p:cNvSpPr/>
            <p:nvPr/>
          </p:nvSpPr>
          <p:spPr>
            <a:xfrm>
              <a:off x="10719833" y="2070629"/>
              <a:ext cx="697627" cy="276999"/>
            </a:xfrm>
            <a:prstGeom prst="rect">
              <a:avLst/>
            </a:prstGeom>
          </p:spPr>
          <p:txBody>
            <a:bodyPr wrap="none">
              <a:spAutoFit/>
            </a:bodyPr>
            <a:lstStyle/>
            <a:p>
              <a:pPr marL="0" marR="0" lvl="0" indent="0" algn="ctr" defTabSz="914400" eaLnBrk="1" fontAlgn="auto" latinLnBrk="0" hangingPunct="0">
                <a:lnSpc>
                  <a:spcPct val="100000"/>
                </a:lnSpc>
                <a:spcBef>
                  <a:spcPts val="0"/>
                </a:spcBef>
                <a:spcAft>
                  <a:spcPts val="0"/>
                </a:spcAft>
                <a:buClrTx/>
                <a:buSzTx/>
                <a:buFontTx/>
                <a:buNone/>
                <a:defRPr/>
              </a:pPr>
              <a:r>
                <a:rPr kumimoji="1" lang="en-US" altLang="zh-CN"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2022</a:t>
              </a:r>
              <a:r>
                <a:rPr kumimoji="1"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年</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70" name="梯形 5"/>
            <p:cNvSpPr/>
            <p:nvPr/>
          </p:nvSpPr>
          <p:spPr>
            <a:xfrm>
              <a:off x="10399264" y="2866647"/>
              <a:ext cx="1438349" cy="265186"/>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a:endParaRPr>
            </a:p>
          </p:txBody>
        </p:sp>
        <p:sp>
          <p:nvSpPr>
            <p:cNvPr id="71" name="文本框 17"/>
            <p:cNvSpPr txBox="1"/>
            <p:nvPr/>
          </p:nvSpPr>
          <p:spPr>
            <a:xfrm>
              <a:off x="10327021" y="2772430"/>
              <a:ext cx="1629304" cy="184666"/>
            </a:xfrm>
            <a:prstGeom prst="rect">
              <a:avLst/>
            </a:prstGeom>
            <a:noFill/>
          </p:spPr>
          <p:txBody>
            <a:bodyPr wrap="square" lIns="0" tIns="0" rIns="0" bIns="0" rtlCol="0">
              <a:spAutoFit/>
            </a:bodyPr>
            <a:lstStyle/>
            <a:p>
              <a:pPr marL="0" marR="0" lvl="0" indent="0" algn="ctr" defTabSz="914400" eaLnBrk="1" fontAlgn="auto" latinLnBrk="0" hangingPunct="0">
                <a:lnSpc>
                  <a:spcPct val="100000"/>
                </a:lnSpc>
                <a:spcBef>
                  <a:spcPts val="0"/>
                </a:spcBef>
                <a:spcAft>
                  <a:spcPts val="600"/>
                </a:spcAft>
                <a:buClrTx/>
                <a:buSzTx/>
                <a:buFontTx/>
                <a:buNone/>
                <a:defRPr/>
              </a:pPr>
              <a:r>
                <a:rPr kumimoji="1" lang="zh-CN" altLang="en-US" sz="1200" b="1" kern="0" noProof="0"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完全开放</a:t>
              </a:r>
              <a:endParaRPr kumimoji="1"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72" name="文本框 23"/>
            <p:cNvSpPr txBox="1"/>
            <p:nvPr/>
          </p:nvSpPr>
          <p:spPr>
            <a:xfrm>
              <a:off x="10378432" y="3287546"/>
              <a:ext cx="2176006" cy="446276"/>
            </a:xfrm>
            <a:prstGeom prst="rect">
              <a:avLst/>
            </a:prstGeom>
            <a:noFill/>
          </p:spPr>
          <p:txBody>
            <a:bodyPr wrap="square" lIns="0" tIns="0" rIns="0" bIns="0" rtlCol="0">
              <a:spAutoFit/>
            </a:bodyPr>
            <a:lstStyle/>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成立</a:t>
              </a:r>
              <a:r>
                <a:rPr kumimoji="1"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品牌宣传委员会</a:t>
              </a:r>
              <a:endParaRPr kumimoji="1"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p>
              <a:pPr marL="285750" marR="0" lvl="0" indent="-285750" defTabSz="914400" eaLnBrk="1" fontAlgn="auto" latinLnBrk="0" hangingPunct="0">
                <a:lnSpc>
                  <a:spcPct val="100000"/>
                </a:lnSpc>
                <a:spcBef>
                  <a:spcPts val="0"/>
                </a:spcBef>
                <a:spcAft>
                  <a:spcPts val="600"/>
                </a:spcAft>
                <a:buClrTx/>
                <a:buSzTx/>
                <a:buFont typeface="Arial" panose="020B0604020202020204" pitchFamily="34" charset="0"/>
                <a:buChar char="•"/>
                <a:defRPr/>
              </a:pPr>
              <a:r>
                <a:rPr kumimoji="1"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成立用户委员会</a:t>
              </a:r>
              <a:endParaRPr kumimoji="1"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31392" y="955572"/>
            <a:ext cx="11597917" cy="5144282"/>
            <a:chOff x="231392" y="1047012"/>
            <a:chExt cx="11597917" cy="5144282"/>
          </a:xfrm>
        </p:grpSpPr>
        <p:pic>
          <p:nvPicPr>
            <p:cNvPr id="3076" name="Picture 4" descr="北京宝兰德软件股份有限公司"/>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392" y="1050228"/>
              <a:ext cx="1471582" cy="4442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普元信息技术股份有限公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92" y="1088800"/>
              <a:ext cx="1216049" cy="3671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威讯柏睿数据科技（北京）有限公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066" y="1101835"/>
              <a:ext cx="1267940" cy="3827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北京快立方科技有限公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165" y="1085149"/>
              <a:ext cx="1298884" cy="3921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北京超图软件股份有限公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545" y="1047012"/>
              <a:ext cx="1321419" cy="3989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中国电信股份有限公司云计算分公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9226" y="1082185"/>
              <a:ext cx="1333034" cy="4024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北京优炫软件股份有限公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6330" y="1088800"/>
              <a:ext cx="1311120" cy="39581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深信服科技股份有限公司"/>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7389" y="1047012"/>
              <a:ext cx="1391920" cy="42020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北京东方通科技股份有限公司"/>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931" y="1736404"/>
              <a:ext cx="1426934" cy="20755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云和恩墨（北京）信息技术有限公司"/>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8833" y="1648578"/>
              <a:ext cx="1269365" cy="3832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北京海量数据技术股份有限公司"/>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026" y="1659487"/>
              <a:ext cx="1281050" cy="38673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中软国际科技服务有限公司"/>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7049" y="1642031"/>
              <a:ext cx="1406466" cy="424594"/>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北京新数科技有限公司"/>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5133" y="1663818"/>
              <a:ext cx="1156241" cy="349054"/>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成都虚谷伟业科技有限公司"/>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32714" y="1682102"/>
              <a:ext cx="1095676" cy="33077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北京华胜天成科技股份有限公司"/>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66472" y="1689518"/>
              <a:ext cx="1133753" cy="342265"/>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天津神舟通用数据技术有限公司"/>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846" y="2227160"/>
              <a:ext cx="1186674" cy="395558"/>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中星微技术股份有限公司"/>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5492" y="2242400"/>
              <a:ext cx="1153476" cy="348219"/>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北京先进数通信息技术股份公司"/>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87066" y="2242400"/>
              <a:ext cx="1315609" cy="397165"/>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descr="北京维乎科技有限公司"/>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75046" y="2242400"/>
              <a:ext cx="1315609" cy="397165"/>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上海天玑数据技术有限公司"/>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96012" y="2243830"/>
              <a:ext cx="1194482" cy="360598"/>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descr="北京岳能科技股份有限公司"/>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92670" y="2234817"/>
              <a:ext cx="1284923" cy="387901"/>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descr="南京唯优信息技术有限公司"/>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89596" y="2242400"/>
              <a:ext cx="1197151" cy="361404"/>
            </a:xfrm>
            <a:prstGeom prst="rect">
              <a:avLst/>
            </a:prstGeom>
            <a:noFill/>
            <a:extLst>
              <a:ext uri="{909E8E84-426E-40DD-AFC4-6F175D3DCCD1}">
                <a14:hiddenFill xmlns:a14="http://schemas.microsoft.com/office/drawing/2010/main">
                  <a:solidFill>
                    <a:srgbClr val="FFFFFF"/>
                  </a:solidFill>
                </a14:hiddenFill>
              </a:ext>
            </a:extLst>
          </p:spPr>
        </p:pic>
        <p:pic>
          <p:nvPicPr>
            <p:cNvPr id="3122" name="Picture 50" descr="广州鼎甲计算机科技有限公司"/>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98750" y="2229814"/>
              <a:ext cx="1245649" cy="376045"/>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descr="北明软件有限公司"/>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846" y="2824139"/>
              <a:ext cx="1150469" cy="347311"/>
            </a:xfrm>
            <a:prstGeom prst="rect">
              <a:avLst/>
            </a:prstGeom>
            <a:noFill/>
            <a:extLst>
              <a:ext uri="{909E8E84-426E-40DD-AFC4-6F175D3DCCD1}">
                <a14:hiddenFill xmlns:a14="http://schemas.microsoft.com/office/drawing/2010/main">
                  <a:solidFill>
                    <a:srgbClr val="FFFFFF"/>
                  </a:solidFill>
                </a14:hiddenFill>
              </a:ext>
            </a:extLst>
          </p:spPr>
        </p:pic>
        <p:pic>
          <p:nvPicPr>
            <p:cNvPr id="3126" name="Picture 54" descr="北京人大金仓信息技术股份有限公司"/>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3215" y="2866201"/>
              <a:ext cx="1058029" cy="319405"/>
            </a:xfrm>
            <a:prstGeom prst="rect">
              <a:avLst/>
            </a:prstGeom>
            <a:noFill/>
            <a:extLst>
              <a:ext uri="{909E8E84-426E-40DD-AFC4-6F175D3DCCD1}">
                <a14:hiddenFill xmlns:a14="http://schemas.microsoft.com/office/drawing/2010/main">
                  <a:solidFill>
                    <a:srgbClr val="FFFFFF"/>
                  </a:solidFill>
                </a14:hiddenFill>
              </a:ext>
            </a:extLst>
          </p:spPr>
        </p:pic>
        <p:pic>
          <p:nvPicPr>
            <p:cNvPr id="3128" name="Picture 56" descr="江苏润和软件股份有限公司"/>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41031" y="2855995"/>
              <a:ext cx="1044945" cy="315455"/>
            </a:xfrm>
            <a:prstGeom prst="rect">
              <a:avLst/>
            </a:prstGeom>
            <a:noFill/>
            <a:extLst>
              <a:ext uri="{909E8E84-426E-40DD-AFC4-6F175D3DCCD1}">
                <a14:hiddenFill xmlns:a14="http://schemas.microsoft.com/office/drawing/2010/main">
                  <a:solidFill>
                    <a:srgbClr val="FFFFFF"/>
                  </a:solidFill>
                </a14:hiddenFill>
              </a:ext>
            </a:extLst>
          </p:spPr>
        </p:pic>
        <p:pic>
          <p:nvPicPr>
            <p:cNvPr id="3130" name="Picture 58" descr="东软集团股份有限公司"/>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833457" y="2853847"/>
              <a:ext cx="953650" cy="287894"/>
            </a:xfrm>
            <a:prstGeom prst="rect">
              <a:avLst/>
            </a:prstGeom>
            <a:noFill/>
            <a:extLst>
              <a:ext uri="{909E8E84-426E-40DD-AFC4-6F175D3DCCD1}">
                <a14:hiddenFill xmlns:a14="http://schemas.microsoft.com/office/drawing/2010/main">
                  <a:solidFill>
                    <a:srgbClr val="FFFFFF"/>
                  </a:solidFill>
                </a14:hiddenFill>
              </a:ext>
            </a:extLst>
          </p:spPr>
        </p:pic>
        <p:pic>
          <p:nvPicPr>
            <p:cNvPr id="3134" name="Picture 62" descr="软通动力信息技术（集团）股份有限公司"/>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8735" r="46756"/>
            <a:stretch>
              <a:fillRect/>
            </a:stretch>
          </p:blipFill>
          <p:spPr bwMode="auto">
            <a:xfrm>
              <a:off x="7771406" y="2866201"/>
              <a:ext cx="935539" cy="305731"/>
            </a:xfrm>
            <a:prstGeom prst="rect">
              <a:avLst/>
            </a:prstGeom>
            <a:noFill/>
            <a:extLst>
              <a:ext uri="{909E8E84-426E-40DD-AFC4-6F175D3DCCD1}">
                <a14:hiddenFill xmlns:a14="http://schemas.microsoft.com/office/drawing/2010/main">
                  <a:solidFill>
                    <a:srgbClr val="FFFFFF"/>
                  </a:solidFill>
                </a14:hiddenFill>
              </a:ext>
            </a:extLst>
          </p:spPr>
        </p:pic>
        <p:pic>
          <p:nvPicPr>
            <p:cNvPr id="3136" name="Picture 64" descr="杭州沃趣科技股份有限公司"/>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210637" y="2889993"/>
              <a:ext cx="1003635" cy="302984"/>
            </a:xfrm>
            <a:prstGeom prst="rect">
              <a:avLst/>
            </a:prstGeom>
            <a:noFill/>
            <a:extLst>
              <a:ext uri="{909E8E84-426E-40DD-AFC4-6F175D3DCCD1}">
                <a14:hiddenFill xmlns:a14="http://schemas.microsoft.com/office/drawing/2010/main">
                  <a:solidFill>
                    <a:srgbClr val="FFFFFF"/>
                  </a:solidFill>
                </a14:hiddenFill>
              </a:ext>
            </a:extLst>
          </p:spPr>
        </p:pic>
        <p:pic>
          <p:nvPicPr>
            <p:cNvPr id="3138" name="Picture 66" descr="SphereEx"/>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613095" y="2866201"/>
              <a:ext cx="1087130" cy="328190"/>
            </a:xfrm>
            <a:prstGeom prst="rect">
              <a:avLst/>
            </a:prstGeom>
            <a:noFill/>
            <a:extLst>
              <a:ext uri="{909E8E84-426E-40DD-AFC4-6F175D3DCCD1}">
                <a14:hiddenFill xmlns:a14="http://schemas.microsoft.com/office/drawing/2010/main">
                  <a:solidFill>
                    <a:srgbClr val="FFFFFF"/>
                  </a:solidFill>
                </a14:hiddenFill>
              </a:ext>
            </a:extLst>
          </p:spPr>
        </p:pic>
        <p:pic>
          <p:nvPicPr>
            <p:cNvPr id="3140" name="Picture 68" descr="软通智慧信息技术有限公司"/>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0278" y="3436824"/>
              <a:ext cx="1227377" cy="370529"/>
            </a:xfrm>
            <a:prstGeom prst="rect">
              <a:avLst/>
            </a:prstGeom>
            <a:noFill/>
            <a:extLst>
              <a:ext uri="{909E8E84-426E-40DD-AFC4-6F175D3DCCD1}">
                <a14:hiddenFill xmlns:a14="http://schemas.microsoft.com/office/drawing/2010/main">
                  <a:solidFill>
                    <a:srgbClr val="FFFFFF"/>
                  </a:solidFill>
                </a14:hiddenFill>
              </a:ext>
            </a:extLst>
          </p:spPr>
        </p:pic>
        <p:pic>
          <p:nvPicPr>
            <p:cNvPr id="3142" name="Picture 70" descr="北京沐融信息科技股份有限公司"/>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43216" y="3436824"/>
              <a:ext cx="1105752" cy="333812"/>
            </a:xfrm>
            <a:prstGeom prst="rect">
              <a:avLst/>
            </a:prstGeom>
            <a:noFill/>
            <a:extLst>
              <a:ext uri="{909E8E84-426E-40DD-AFC4-6F175D3DCCD1}">
                <a14:hiddenFill xmlns:a14="http://schemas.microsoft.com/office/drawing/2010/main">
                  <a:solidFill>
                    <a:srgbClr val="FFFFFF"/>
                  </a:solidFill>
                </a14:hiddenFill>
              </a:ext>
            </a:extLst>
          </p:spPr>
        </p:pic>
        <p:pic>
          <p:nvPicPr>
            <p:cNvPr id="3144" name="Picture 72" descr="中国民生银行"/>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18171" y="3432967"/>
              <a:ext cx="1118529" cy="337669"/>
            </a:xfrm>
            <a:prstGeom prst="rect">
              <a:avLst/>
            </a:prstGeom>
            <a:noFill/>
            <a:extLst>
              <a:ext uri="{909E8E84-426E-40DD-AFC4-6F175D3DCCD1}">
                <a14:hiddenFill xmlns:a14="http://schemas.microsoft.com/office/drawing/2010/main">
                  <a:solidFill>
                    <a:srgbClr val="FFFFFF"/>
                  </a:solidFill>
                </a14:hiddenFill>
              </a:ext>
            </a:extLst>
          </p:spPr>
        </p:pic>
        <p:pic>
          <p:nvPicPr>
            <p:cNvPr id="3146" name="Picture 74" descr="亚信科技"/>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805903" y="3458954"/>
              <a:ext cx="1063525" cy="321064"/>
            </a:xfrm>
            <a:prstGeom prst="rect">
              <a:avLst/>
            </a:prstGeom>
            <a:noFill/>
            <a:extLst>
              <a:ext uri="{909E8E84-426E-40DD-AFC4-6F175D3DCCD1}">
                <a14:hiddenFill xmlns:a14="http://schemas.microsoft.com/office/drawing/2010/main">
                  <a:solidFill>
                    <a:srgbClr val="FFFFFF"/>
                  </a:solidFill>
                </a14:hiddenFill>
              </a:ext>
            </a:extLst>
          </p:spPr>
        </p:pic>
        <p:pic>
          <p:nvPicPr>
            <p:cNvPr id="3148" name="Picture 76" descr="星辰天合（北京）数据科技有限公司"/>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236809" y="3458954"/>
              <a:ext cx="1084894" cy="327515"/>
            </a:xfrm>
            <a:prstGeom prst="rect">
              <a:avLst/>
            </a:prstGeom>
            <a:noFill/>
            <a:extLst>
              <a:ext uri="{909E8E84-426E-40DD-AFC4-6F175D3DCCD1}">
                <a14:hiddenFill xmlns:a14="http://schemas.microsoft.com/office/drawing/2010/main">
                  <a:solidFill>
                    <a:srgbClr val="FFFFFF"/>
                  </a:solidFill>
                </a14:hiddenFill>
              </a:ext>
            </a:extLst>
          </p:spPr>
        </p:pic>
        <p:pic>
          <p:nvPicPr>
            <p:cNvPr id="3150" name="Picture 78" descr="上海恒驰信息系统有限公司"/>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75179" y="3426858"/>
              <a:ext cx="1158994" cy="349885"/>
            </a:xfrm>
            <a:prstGeom prst="rect">
              <a:avLst/>
            </a:prstGeom>
            <a:noFill/>
            <a:extLst>
              <a:ext uri="{909E8E84-426E-40DD-AFC4-6F175D3DCCD1}">
                <a14:hiddenFill xmlns:a14="http://schemas.microsoft.com/office/drawing/2010/main">
                  <a:solidFill>
                    <a:srgbClr val="FFFFFF"/>
                  </a:solidFill>
                </a14:hiddenFill>
              </a:ext>
            </a:extLst>
          </p:spPr>
        </p:pic>
        <p:pic>
          <p:nvPicPr>
            <p:cNvPr id="3154" name="Picture 82" descr="中启乘数科技（杭州）有限公司"/>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621877" y="3458954"/>
              <a:ext cx="1078348" cy="325539"/>
            </a:xfrm>
            <a:prstGeom prst="rect">
              <a:avLst/>
            </a:prstGeom>
            <a:noFill/>
            <a:extLst>
              <a:ext uri="{909E8E84-426E-40DD-AFC4-6F175D3DCCD1}">
                <a14:hiddenFill xmlns:a14="http://schemas.microsoft.com/office/drawing/2010/main">
                  <a:solidFill>
                    <a:srgbClr val="FFFFFF"/>
                  </a:solidFill>
                </a14:hiddenFill>
              </a:ext>
            </a:extLst>
          </p:spPr>
        </p:pic>
        <p:pic>
          <p:nvPicPr>
            <p:cNvPr id="3156" name="Picture 84" descr="北京浩瀚深度信息技术股份有限公司"/>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34718" y="4035591"/>
              <a:ext cx="1058495" cy="319546"/>
            </a:xfrm>
            <a:prstGeom prst="rect">
              <a:avLst/>
            </a:prstGeom>
            <a:noFill/>
            <a:extLst>
              <a:ext uri="{909E8E84-426E-40DD-AFC4-6F175D3DCCD1}">
                <a14:hiddenFill xmlns:a14="http://schemas.microsoft.com/office/drawing/2010/main">
                  <a:solidFill>
                    <a:srgbClr val="FFFFFF"/>
                  </a:solidFill>
                </a14:hiddenFill>
              </a:ext>
            </a:extLst>
          </p:spPr>
        </p:pic>
        <p:pic>
          <p:nvPicPr>
            <p:cNvPr id="3158" name="Picture 86" descr="深圳市长亮科技股份有限公司"/>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852547" y="4035591"/>
              <a:ext cx="1158994" cy="349885"/>
            </a:xfrm>
            <a:prstGeom prst="rect">
              <a:avLst/>
            </a:prstGeom>
            <a:noFill/>
            <a:extLst>
              <a:ext uri="{909E8E84-426E-40DD-AFC4-6F175D3DCCD1}">
                <a14:hiddenFill xmlns:a14="http://schemas.microsoft.com/office/drawing/2010/main">
                  <a:solidFill>
                    <a:srgbClr val="FFFFFF"/>
                  </a:solidFill>
                </a14:hiddenFill>
              </a:ext>
            </a:extLst>
          </p:spPr>
        </p:pic>
        <p:pic>
          <p:nvPicPr>
            <p:cNvPr id="3160" name="Picture 88" descr="江苏北联国芯技术有限公司"/>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72451" y="4040580"/>
              <a:ext cx="1204256" cy="363549"/>
            </a:xfrm>
            <a:prstGeom prst="rect">
              <a:avLst/>
            </a:prstGeom>
            <a:noFill/>
            <a:extLst>
              <a:ext uri="{909E8E84-426E-40DD-AFC4-6F175D3DCCD1}">
                <a14:hiddenFill xmlns:a14="http://schemas.microsoft.com/office/drawing/2010/main">
                  <a:solidFill>
                    <a:srgbClr val="FFFFFF"/>
                  </a:solidFill>
                </a14:hiddenFill>
              </a:ext>
            </a:extLst>
          </p:spPr>
        </p:pic>
        <p:pic>
          <p:nvPicPr>
            <p:cNvPr id="3162" name="Picture 90" descr="南京博杉信息技术有限公司"/>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45547" y="4043601"/>
              <a:ext cx="1184235" cy="357505"/>
            </a:xfrm>
            <a:prstGeom prst="rect">
              <a:avLst/>
            </a:prstGeom>
            <a:noFill/>
            <a:extLst>
              <a:ext uri="{909E8E84-426E-40DD-AFC4-6F175D3DCCD1}">
                <a14:hiddenFill xmlns:a14="http://schemas.microsoft.com/office/drawing/2010/main">
                  <a:solidFill>
                    <a:srgbClr val="FFFFFF"/>
                  </a:solidFill>
                </a14:hiddenFill>
              </a:ext>
            </a:extLst>
          </p:spPr>
        </p:pic>
        <p:pic>
          <p:nvPicPr>
            <p:cNvPr id="3164" name="Picture 92" descr="湖南国科微电子股份有限公司"/>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330343" y="4092531"/>
              <a:ext cx="897825" cy="271042"/>
            </a:xfrm>
            <a:prstGeom prst="rect">
              <a:avLst/>
            </a:prstGeom>
            <a:noFill/>
            <a:extLst>
              <a:ext uri="{909E8E84-426E-40DD-AFC4-6F175D3DCCD1}">
                <a14:hiddenFill xmlns:a14="http://schemas.microsoft.com/office/drawing/2010/main">
                  <a:solidFill>
                    <a:srgbClr val="FFFFFF"/>
                  </a:solidFill>
                </a14:hiddenFill>
              </a:ext>
            </a:extLst>
          </p:spPr>
        </p:pic>
        <p:pic>
          <p:nvPicPr>
            <p:cNvPr id="3166" name="Picture 94" descr="天津泰凡科技有限公司"/>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746226" y="4077291"/>
              <a:ext cx="1048853" cy="316635"/>
            </a:xfrm>
            <a:prstGeom prst="rect">
              <a:avLst/>
            </a:prstGeom>
            <a:noFill/>
            <a:extLst>
              <a:ext uri="{909E8E84-426E-40DD-AFC4-6F175D3DCCD1}">
                <a14:hiddenFill xmlns:a14="http://schemas.microsoft.com/office/drawing/2010/main">
                  <a:solidFill>
                    <a:srgbClr val="FFFFFF"/>
                  </a:solidFill>
                </a14:hiddenFill>
              </a:ext>
            </a:extLst>
          </p:spPr>
        </p:pic>
        <p:pic>
          <p:nvPicPr>
            <p:cNvPr id="3168" name="Picture 96" descr="北京数见科技有限公司"/>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044612" y="4027972"/>
              <a:ext cx="1297693" cy="391756"/>
            </a:xfrm>
            <a:prstGeom prst="rect">
              <a:avLst/>
            </a:prstGeom>
            <a:noFill/>
            <a:extLst>
              <a:ext uri="{909E8E84-426E-40DD-AFC4-6F175D3DCCD1}">
                <a14:hiddenFill xmlns:a14="http://schemas.microsoft.com/office/drawing/2010/main">
                  <a:solidFill>
                    <a:srgbClr val="FFFFFF"/>
                  </a:solidFill>
                </a14:hiddenFill>
              </a:ext>
            </a:extLst>
          </p:spPr>
        </p:pic>
        <p:pic>
          <p:nvPicPr>
            <p:cNvPr id="3170" name="Picture 98" descr="深圳市杉岩数据技术有限公司"/>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551232" y="4041114"/>
              <a:ext cx="1194544" cy="360617"/>
            </a:xfrm>
            <a:prstGeom prst="rect">
              <a:avLst/>
            </a:prstGeom>
            <a:noFill/>
            <a:extLst>
              <a:ext uri="{909E8E84-426E-40DD-AFC4-6F175D3DCCD1}">
                <a14:hiddenFill xmlns:a14="http://schemas.microsoft.com/office/drawing/2010/main">
                  <a:solidFill>
                    <a:srgbClr val="FFFFFF"/>
                  </a:solidFill>
                </a14:hiddenFill>
              </a:ext>
            </a:extLst>
          </p:spPr>
        </p:pic>
        <p:pic>
          <p:nvPicPr>
            <p:cNvPr id="3172" name="Picture 100" descr="北京科蓝软件系统股份有限公司"/>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73845" y="4606218"/>
              <a:ext cx="1150469" cy="347311"/>
            </a:xfrm>
            <a:prstGeom prst="rect">
              <a:avLst/>
            </a:prstGeom>
            <a:noFill/>
            <a:extLst>
              <a:ext uri="{909E8E84-426E-40DD-AFC4-6F175D3DCCD1}">
                <a14:hiddenFill xmlns:a14="http://schemas.microsoft.com/office/drawing/2010/main">
                  <a:solidFill>
                    <a:srgbClr val="FFFFFF"/>
                  </a:solidFill>
                </a14:hiddenFill>
              </a:ext>
            </a:extLst>
          </p:spPr>
        </p:pic>
        <p:pic>
          <p:nvPicPr>
            <p:cNvPr id="3176" name="Picture 104" descr="北京太阳塔信息科技有限责任公司"/>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240401" y="4606218"/>
              <a:ext cx="1262274" cy="381064"/>
            </a:xfrm>
            <a:prstGeom prst="rect">
              <a:avLst/>
            </a:prstGeom>
            <a:noFill/>
            <a:extLst>
              <a:ext uri="{909E8E84-426E-40DD-AFC4-6F175D3DCCD1}">
                <a14:hiddenFill xmlns:a14="http://schemas.microsoft.com/office/drawing/2010/main">
                  <a:solidFill>
                    <a:srgbClr val="FFFFFF"/>
                  </a:solidFill>
                </a14:hiddenFill>
              </a:ext>
            </a:extLst>
          </p:spPr>
        </p:pic>
        <p:pic>
          <p:nvPicPr>
            <p:cNvPr id="3178" name="Picture 106" descr="北京华宇信息技术有限公司"/>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45547" y="4615032"/>
              <a:ext cx="1208935" cy="364962"/>
            </a:xfrm>
            <a:prstGeom prst="rect">
              <a:avLst/>
            </a:prstGeom>
            <a:noFill/>
            <a:extLst>
              <a:ext uri="{909E8E84-426E-40DD-AFC4-6F175D3DCCD1}">
                <a14:hiddenFill xmlns:a14="http://schemas.microsoft.com/office/drawing/2010/main">
                  <a:solidFill>
                    <a:srgbClr val="FFFFFF"/>
                  </a:solidFill>
                </a14:hiddenFill>
              </a:ext>
            </a:extLst>
          </p:spPr>
        </p:pic>
        <p:pic>
          <p:nvPicPr>
            <p:cNvPr id="3180" name="Picture 108" descr="深圳市金蝶天燕云计算股份有限公司"/>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287732" y="4666822"/>
              <a:ext cx="1011041" cy="305220"/>
            </a:xfrm>
            <a:prstGeom prst="rect">
              <a:avLst/>
            </a:prstGeom>
            <a:noFill/>
            <a:extLst>
              <a:ext uri="{909E8E84-426E-40DD-AFC4-6F175D3DCCD1}">
                <a14:hiddenFill xmlns:a14="http://schemas.microsoft.com/office/drawing/2010/main">
                  <a:solidFill>
                    <a:srgbClr val="FFFFFF"/>
                  </a:solidFill>
                </a14:hiddenFill>
              </a:ext>
            </a:extLst>
          </p:spPr>
        </p:pic>
        <p:pic>
          <p:nvPicPr>
            <p:cNvPr id="3182" name="Picture 110" descr="江苏今点软件有限公司"/>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21839" y="4634069"/>
              <a:ext cx="1223495" cy="369357"/>
            </a:xfrm>
            <a:prstGeom prst="rect">
              <a:avLst/>
            </a:prstGeom>
            <a:noFill/>
            <a:extLst>
              <a:ext uri="{909E8E84-426E-40DD-AFC4-6F175D3DCCD1}">
                <a14:hiddenFill xmlns:a14="http://schemas.microsoft.com/office/drawing/2010/main">
                  <a:solidFill>
                    <a:srgbClr val="FFFFFF"/>
                  </a:solidFill>
                </a14:hiddenFill>
              </a:ext>
            </a:extLst>
          </p:spPr>
        </p:pic>
        <p:pic>
          <p:nvPicPr>
            <p:cNvPr id="3184" name="Picture 112" descr="福建星瑞格软件有限公司"/>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9178854" y="4644080"/>
              <a:ext cx="1078235" cy="325505"/>
            </a:xfrm>
            <a:prstGeom prst="rect">
              <a:avLst/>
            </a:prstGeom>
            <a:noFill/>
            <a:extLst>
              <a:ext uri="{909E8E84-426E-40DD-AFC4-6F175D3DCCD1}">
                <a14:hiddenFill xmlns:a14="http://schemas.microsoft.com/office/drawing/2010/main">
                  <a:solidFill>
                    <a:srgbClr val="FFFFFF"/>
                  </a:solidFill>
                </a14:hiddenFill>
              </a:ext>
            </a:extLst>
          </p:spPr>
        </p:pic>
        <p:pic>
          <p:nvPicPr>
            <p:cNvPr id="3186" name="Picture 114" descr="成都文武信息技术有限公司"/>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525428" y="4615032"/>
              <a:ext cx="1273401" cy="384423"/>
            </a:xfrm>
            <a:prstGeom prst="rect">
              <a:avLst/>
            </a:prstGeom>
            <a:noFill/>
            <a:extLst>
              <a:ext uri="{909E8E84-426E-40DD-AFC4-6F175D3DCCD1}">
                <a14:hiddenFill xmlns:a14="http://schemas.microsoft.com/office/drawing/2010/main">
                  <a:solidFill>
                    <a:srgbClr val="FFFFFF"/>
                  </a:solidFill>
                </a14:hiddenFill>
              </a:ext>
            </a:extLst>
          </p:spPr>
        </p:pic>
        <p:pic>
          <p:nvPicPr>
            <p:cNvPr id="3190" name="Picture 118" descr="深圳市华傲数据技术有限公司"/>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891635" y="5237659"/>
              <a:ext cx="1039393" cy="313779"/>
            </a:xfrm>
            <a:prstGeom prst="rect">
              <a:avLst/>
            </a:prstGeom>
            <a:noFill/>
            <a:extLst>
              <a:ext uri="{909E8E84-426E-40DD-AFC4-6F175D3DCCD1}">
                <a14:hiddenFill xmlns:a14="http://schemas.microsoft.com/office/drawing/2010/main">
                  <a:solidFill>
                    <a:srgbClr val="FFFFFF"/>
                  </a:solidFill>
                </a14:hiddenFill>
              </a:ext>
            </a:extLst>
          </p:spPr>
        </p:pic>
        <p:pic>
          <p:nvPicPr>
            <p:cNvPr id="3192" name="Picture 120" descr="AISHU Technology Corp"/>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340178" y="5229614"/>
              <a:ext cx="1066042" cy="321824"/>
            </a:xfrm>
            <a:prstGeom prst="rect">
              <a:avLst/>
            </a:prstGeom>
            <a:noFill/>
            <a:extLst>
              <a:ext uri="{909E8E84-426E-40DD-AFC4-6F175D3DCCD1}">
                <a14:hiddenFill xmlns:a14="http://schemas.microsoft.com/office/drawing/2010/main">
                  <a:solidFill>
                    <a:srgbClr val="FFFFFF"/>
                  </a:solidFill>
                </a14:hiddenFill>
              </a:ext>
            </a:extLst>
          </p:spPr>
        </p:pic>
        <p:pic>
          <p:nvPicPr>
            <p:cNvPr id="3194" name="Picture 122" descr="甘肃环讯信息科技有限公司"/>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711505" y="5176200"/>
              <a:ext cx="1242977" cy="375238"/>
            </a:xfrm>
            <a:prstGeom prst="rect">
              <a:avLst/>
            </a:prstGeom>
            <a:noFill/>
            <a:extLst>
              <a:ext uri="{909E8E84-426E-40DD-AFC4-6F175D3DCCD1}">
                <a14:hiddenFill xmlns:a14="http://schemas.microsoft.com/office/drawing/2010/main">
                  <a:solidFill>
                    <a:srgbClr val="FFFFFF"/>
                  </a:solidFill>
                </a14:hiddenFill>
              </a:ext>
            </a:extLst>
          </p:spPr>
        </p:pic>
        <p:pic>
          <p:nvPicPr>
            <p:cNvPr id="3196" name="Picture 124" descr="山东胜软科技股份有限公司"/>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6103319" y="5153414"/>
              <a:ext cx="1363263" cy="411551"/>
            </a:xfrm>
            <a:prstGeom prst="rect">
              <a:avLst/>
            </a:prstGeom>
            <a:noFill/>
            <a:extLst>
              <a:ext uri="{909E8E84-426E-40DD-AFC4-6F175D3DCCD1}">
                <a14:hiddenFill xmlns:a14="http://schemas.microsoft.com/office/drawing/2010/main">
                  <a:solidFill>
                    <a:srgbClr val="FFFFFF"/>
                  </a:solidFill>
                </a14:hiddenFill>
              </a:ext>
            </a:extLst>
          </p:spPr>
        </p:pic>
        <p:pic>
          <p:nvPicPr>
            <p:cNvPr id="3198" name="Picture 126" descr="兰州北科维拓科技股份有限公司"/>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672754" y="5223586"/>
              <a:ext cx="1105977" cy="333880"/>
            </a:xfrm>
            <a:prstGeom prst="rect">
              <a:avLst/>
            </a:prstGeom>
            <a:noFill/>
            <a:extLst>
              <a:ext uri="{909E8E84-426E-40DD-AFC4-6F175D3DCCD1}">
                <a14:hiddenFill xmlns:a14="http://schemas.microsoft.com/office/drawing/2010/main">
                  <a:solidFill>
                    <a:srgbClr val="FFFFFF"/>
                  </a:solidFill>
                </a14:hiddenFill>
              </a:ext>
            </a:extLst>
          </p:spPr>
        </p:pic>
        <p:pic>
          <p:nvPicPr>
            <p:cNvPr id="3202" name="Picture 130" descr="上海英方软件股份有限公司"/>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0465132" y="5157965"/>
              <a:ext cx="1351672" cy="408052"/>
            </a:xfrm>
            <a:prstGeom prst="rect">
              <a:avLst/>
            </a:prstGeom>
            <a:noFill/>
            <a:extLst>
              <a:ext uri="{909E8E84-426E-40DD-AFC4-6F175D3DCCD1}">
                <a14:hiddenFill xmlns:a14="http://schemas.microsoft.com/office/drawing/2010/main">
                  <a:solidFill>
                    <a:srgbClr val="FFFFFF"/>
                  </a:solidFill>
                </a14:hiddenFill>
              </a:ext>
            </a:extLst>
          </p:spPr>
        </p:pic>
        <p:pic>
          <p:nvPicPr>
            <p:cNvPr id="3204" name="Picture 132" descr="高新兴科技集团股份有限公司"/>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61561" y="5852709"/>
              <a:ext cx="975036" cy="294350"/>
            </a:xfrm>
            <a:prstGeom prst="rect">
              <a:avLst/>
            </a:prstGeom>
            <a:noFill/>
            <a:extLst>
              <a:ext uri="{909E8E84-426E-40DD-AFC4-6F175D3DCCD1}">
                <a14:hiddenFill xmlns:a14="http://schemas.microsoft.com/office/drawing/2010/main">
                  <a:solidFill>
                    <a:srgbClr val="FFFFFF"/>
                  </a:solidFill>
                </a14:hiddenFill>
              </a:ext>
            </a:extLst>
          </p:spPr>
        </p:pic>
        <p:pic>
          <p:nvPicPr>
            <p:cNvPr id="3206" name="Picture 134" descr="北京吉威空间信息股份有限公司"/>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1888086" y="5852709"/>
              <a:ext cx="1030857" cy="311202"/>
            </a:xfrm>
            <a:prstGeom prst="rect">
              <a:avLst/>
            </a:prstGeom>
            <a:noFill/>
            <a:extLst>
              <a:ext uri="{909E8E84-426E-40DD-AFC4-6F175D3DCCD1}">
                <a14:hiddenFill xmlns:a14="http://schemas.microsoft.com/office/drawing/2010/main">
                  <a:solidFill>
                    <a:srgbClr val="FFFFFF"/>
                  </a:solidFill>
                </a14:hiddenFill>
              </a:ext>
            </a:extLst>
          </p:spPr>
        </p:pic>
        <p:pic>
          <p:nvPicPr>
            <p:cNvPr id="3208" name="Picture 136" descr="天津南大通用数据技术股份有限公司"/>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333815" y="5857430"/>
              <a:ext cx="1105925" cy="333864"/>
            </a:xfrm>
            <a:prstGeom prst="rect">
              <a:avLst/>
            </a:prstGeom>
            <a:noFill/>
            <a:extLst>
              <a:ext uri="{909E8E84-426E-40DD-AFC4-6F175D3DCCD1}">
                <a14:hiddenFill xmlns:a14="http://schemas.microsoft.com/office/drawing/2010/main">
                  <a:solidFill>
                    <a:srgbClr val="FFFFFF"/>
                  </a:solidFill>
                </a14:hiddenFill>
              </a:ext>
            </a:extLst>
          </p:spPr>
        </p:pic>
        <p:pic>
          <p:nvPicPr>
            <p:cNvPr id="3210" name="Picture 138" descr="深圳市木浪云数据有限公司"/>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790663" y="5842386"/>
              <a:ext cx="1115534" cy="336765"/>
            </a:xfrm>
            <a:prstGeom prst="rect">
              <a:avLst/>
            </a:prstGeom>
            <a:noFill/>
            <a:extLst>
              <a:ext uri="{909E8E84-426E-40DD-AFC4-6F175D3DCCD1}">
                <a14:hiddenFill xmlns:a14="http://schemas.microsoft.com/office/drawing/2010/main">
                  <a:solidFill>
                    <a:srgbClr val="FFFFFF"/>
                  </a:solidFill>
                </a14:hiddenFill>
              </a:ext>
            </a:extLst>
          </p:spPr>
        </p:pic>
        <p:pic>
          <p:nvPicPr>
            <p:cNvPr id="75" name="图片 74"/>
            <p:cNvPicPr>
              <a:picLocks noChangeAspect="1"/>
            </p:cNvPicPr>
            <p:nvPr/>
          </p:nvPicPr>
          <p:blipFill rotWithShape="1">
            <a:blip r:embed="rId63" cstate="print">
              <a:extLst>
                <a:ext uri="{28A0092B-C50C-407E-A947-70E740481C1C}">
                  <a14:useLocalDpi xmlns:a14="http://schemas.microsoft.com/office/drawing/2010/main" val="0"/>
                </a:ext>
              </a:extLst>
            </a:blip>
            <a:srcRect r="44622"/>
            <a:stretch>
              <a:fillRect/>
            </a:stretch>
          </p:blipFill>
          <p:spPr>
            <a:xfrm>
              <a:off x="6196012" y="5910325"/>
              <a:ext cx="1277723" cy="195969"/>
            </a:xfrm>
            <a:prstGeom prst="rect">
              <a:avLst/>
            </a:prstGeom>
          </p:spPr>
        </p:pic>
        <p:pic>
          <p:nvPicPr>
            <p:cNvPr id="76" name="图片 75"/>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200332" y="5794611"/>
              <a:ext cx="1028058" cy="382667"/>
            </a:xfrm>
            <a:prstGeom prst="rect">
              <a:avLst/>
            </a:prstGeom>
          </p:spPr>
        </p:pic>
        <p:pic>
          <p:nvPicPr>
            <p:cNvPr id="77" name="图片 76"/>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7884848" y="5759110"/>
              <a:ext cx="769429" cy="418168"/>
            </a:xfrm>
            <a:prstGeom prst="rect">
              <a:avLst/>
            </a:prstGeom>
          </p:spPr>
        </p:pic>
        <p:pic>
          <p:nvPicPr>
            <p:cNvPr id="78" name="图片 77"/>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530383" y="5254317"/>
              <a:ext cx="906214" cy="251338"/>
            </a:xfrm>
            <a:prstGeom prst="rect">
              <a:avLst/>
            </a:prstGeom>
          </p:spPr>
        </p:pic>
        <p:sp>
          <p:nvSpPr>
            <p:cNvPr id="5" name="文本框 4"/>
            <p:cNvSpPr txBox="1"/>
            <p:nvPr/>
          </p:nvSpPr>
          <p:spPr>
            <a:xfrm>
              <a:off x="10922495" y="5728630"/>
              <a:ext cx="559769" cy="369332"/>
            </a:xfrm>
            <a:prstGeom prst="rect">
              <a:avLst/>
            </a:prstGeom>
            <a:noFill/>
          </p:spPr>
          <p:txBody>
            <a:bodyPr wrap="none" rtlCol="0" anchor="t">
              <a:spAutoFit/>
            </a:bodyPr>
            <a:lstStyle/>
            <a:p>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730986" y="1740971"/>
              <a:ext cx="1070362" cy="237282"/>
            </a:xfrm>
            <a:prstGeom prst="rect">
              <a:avLst/>
            </a:prstGeom>
          </p:spPr>
        </p:pic>
        <p:pic>
          <p:nvPicPr>
            <p:cNvPr id="81" name="图片 8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6145419" y="2884251"/>
              <a:ext cx="1272898" cy="273949"/>
            </a:xfrm>
            <a:prstGeom prst="rect">
              <a:avLst/>
            </a:prstGeom>
          </p:spPr>
        </p:pic>
        <p:pic>
          <p:nvPicPr>
            <p:cNvPr id="82" name="图片 81"/>
            <p:cNvPicPr>
              <a:picLocks noChangeAspect="1"/>
            </p:cNvPicPr>
            <p:nvPr/>
          </p:nvPicPr>
          <p:blipFill rotWithShape="1">
            <a:blip r:embed="rId69" cstate="print">
              <a:extLst>
                <a:ext uri="{28A0092B-C50C-407E-A947-70E740481C1C}">
                  <a14:useLocalDpi xmlns:a14="http://schemas.microsoft.com/office/drawing/2010/main" val="0"/>
                </a:ext>
              </a:extLst>
            </a:blip>
            <a:srcRect l="9424" t="19551" b="4463"/>
            <a:stretch>
              <a:fillRect/>
            </a:stretch>
          </p:blipFill>
          <p:spPr>
            <a:xfrm>
              <a:off x="9266146" y="5229614"/>
              <a:ext cx="948126" cy="310730"/>
            </a:xfrm>
            <a:prstGeom prst="rect">
              <a:avLst/>
            </a:prstGeom>
          </p:spPr>
        </p:pic>
        <p:pic>
          <p:nvPicPr>
            <p:cNvPr id="83" name="图片 8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9010550" y="3473839"/>
              <a:ext cx="1355242" cy="273635"/>
            </a:xfrm>
            <a:prstGeom prst="rect">
              <a:avLst/>
            </a:prstGeom>
          </p:spPr>
        </p:pic>
        <p:pic>
          <p:nvPicPr>
            <p:cNvPr id="6" name="图片 5"/>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932924" y="4638198"/>
              <a:ext cx="986019" cy="295601"/>
            </a:xfrm>
            <a:prstGeom prst="rect">
              <a:avLst/>
            </a:prstGeom>
          </p:spPr>
        </p:pic>
      </p:grpSp>
      <p:sp>
        <p:nvSpPr>
          <p:cNvPr id="79"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a:solidFill>
                  <a:srgbClr val="990000"/>
                </a:solidFill>
                <a:latin typeface="微软雅黑" panose="020B0503020204020204" pitchFamily="34" charset="-122"/>
                <a:ea typeface="微软雅黑" panose="020B0503020204020204" pitchFamily="34" charset="-122"/>
                <a:cs typeface="+mj-cs"/>
              </a:rPr>
              <a:t>110+</a:t>
            </a:r>
            <a:r>
              <a:rPr lang="zh-CN" altLang="en-US" sz="2400" b="1" dirty="0">
                <a:solidFill>
                  <a:srgbClr val="990000"/>
                </a:solidFill>
                <a:latin typeface="微软雅黑" panose="020B0503020204020204" pitchFamily="34" charset="-122"/>
                <a:ea typeface="微软雅黑" panose="020B0503020204020204" pitchFamily="34" charset="-122"/>
                <a:cs typeface="+mj-cs"/>
              </a:rPr>
              <a:t>家伙伴加入社区，共建数据库行业新生态</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385977" y="640076"/>
            <a:ext cx="9097992" cy="5208516"/>
          </a:xfrm>
          <a:prstGeom prst="rect">
            <a:avLst/>
          </a:prstGeom>
        </p:spPr>
      </p:pic>
      <p:sp>
        <p:nvSpPr>
          <p:cNvPr id="5" name="Rectangle 4"/>
          <p:cNvSpPr/>
          <p:nvPr/>
        </p:nvSpPr>
        <p:spPr>
          <a:xfrm>
            <a:off x="3955434" y="6015369"/>
            <a:ext cx="3627275" cy="276999"/>
          </a:xfrm>
          <a:prstGeom prst="rect">
            <a:avLst/>
          </a:prstGeom>
        </p:spPr>
        <p:txBody>
          <a:bodyPr wrap="none">
            <a:spAutoFit/>
          </a:bodyPr>
          <a:lstStyle/>
          <a:p>
            <a:r>
              <a:rPr lang="en-US" sz="1200" b="1" dirty="0">
                <a:latin typeface="微软雅黑" panose="020B0503020204020204" pitchFamily="34" charset="-122"/>
                <a:ea typeface="微软雅黑" panose="020B0503020204020204" pitchFamily="34" charset="-122"/>
              </a:rPr>
              <a:t>https://datastat.opengauss.org/zh/overview</a:t>
            </a:r>
            <a:endParaRPr lang="en-US" sz="1200" b="1" dirty="0">
              <a:latin typeface="微软雅黑" panose="020B0503020204020204" pitchFamily="34" charset="-122"/>
              <a:ea typeface="微软雅黑" panose="020B0503020204020204" pitchFamily="34" charset="-122"/>
            </a:endParaRPr>
          </a:p>
        </p:txBody>
      </p:sp>
      <p:sp>
        <p:nvSpPr>
          <p:cNvPr id="6"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社区贡献统计：下载量超过</a:t>
            </a:r>
            <a:r>
              <a:rPr lang="en-US" altLang="zh-CN" sz="2400" b="1" dirty="0">
                <a:solidFill>
                  <a:srgbClr val="990000"/>
                </a:solidFill>
                <a:latin typeface="微软雅黑" panose="020B0503020204020204" pitchFamily="34" charset="-122"/>
                <a:ea typeface="微软雅黑" panose="020B0503020204020204" pitchFamily="34" charset="-122"/>
                <a:cs typeface="+mj-cs"/>
              </a:rPr>
              <a:t>63</a:t>
            </a:r>
            <a:r>
              <a:rPr lang="zh-CN" altLang="en-US" sz="2400" b="1" dirty="0">
                <a:solidFill>
                  <a:srgbClr val="990000"/>
                </a:solidFill>
                <a:latin typeface="微软雅黑" panose="020B0503020204020204" pitchFamily="34" charset="-122"/>
                <a:ea typeface="微软雅黑" panose="020B0503020204020204" pitchFamily="34" charset="-122"/>
                <a:cs typeface="+mj-cs"/>
              </a:rPr>
              <a:t>万</a:t>
            </a:r>
            <a:r>
              <a:rPr lang="en-US" altLang="zh-CN" sz="2400" b="1" dirty="0">
                <a:solidFill>
                  <a:srgbClr val="990000"/>
                </a:solidFill>
                <a:latin typeface="微软雅黑" panose="020B0503020204020204" pitchFamily="34" charset="-122"/>
                <a:ea typeface="微软雅黑" panose="020B0503020204020204" pitchFamily="34" charset="-122"/>
                <a:cs typeface="+mj-cs"/>
              </a:rPr>
              <a:t>+</a:t>
            </a:r>
            <a:r>
              <a:rPr lang="zh-CN" altLang="en-US" sz="2400" b="1" dirty="0">
                <a:solidFill>
                  <a:srgbClr val="990000"/>
                </a:solidFill>
                <a:latin typeface="微软雅黑" panose="020B0503020204020204" pitchFamily="34" charset="-122"/>
                <a:ea typeface="微软雅黑" panose="020B0503020204020204" pitchFamily="34" charset="-122"/>
                <a:cs typeface="+mj-cs"/>
              </a:rPr>
              <a:t>，遍及全球</a:t>
            </a:r>
            <a:r>
              <a:rPr lang="en-US" altLang="zh-CN" sz="2400" b="1" dirty="0">
                <a:solidFill>
                  <a:srgbClr val="990000"/>
                </a:solidFill>
                <a:latin typeface="微软雅黑" panose="020B0503020204020204" pitchFamily="34" charset="-122"/>
                <a:ea typeface="微软雅黑" panose="020B0503020204020204" pitchFamily="34" charset="-122"/>
                <a:cs typeface="+mj-cs"/>
              </a:rPr>
              <a:t>80</a:t>
            </a:r>
            <a:r>
              <a:rPr lang="zh-CN" altLang="en-US" sz="2400" b="1" dirty="0">
                <a:solidFill>
                  <a:srgbClr val="990000"/>
                </a:solidFill>
                <a:latin typeface="微软雅黑" panose="020B0503020204020204" pitchFamily="34" charset="-122"/>
                <a:ea typeface="微软雅黑" panose="020B0503020204020204" pitchFamily="34" charset="-122"/>
                <a:cs typeface="+mj-cs"/>
              </a:rPr>
              <a:t>多个国家和地区</a:t>
            </a:r>
            <a:endParaRPr lang="zh-CN" altLang="en-US" sz="20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595969" y="1715685"/>
            <a:ext cx="5433828" cy="1942144"/>
          </a:xfrm>
          <a:prstGeom prst="rect">
            <a:avLst/>
          </a:prstGeom>
          <a:ln>
            <a:noFill/>
          </a:ln>
          <a:effectLst>
            <a:outerShdw blurRad="292100" dist="139700" dir="2700000" algn="tl" rotWithShape="0">
              <a:srgbClr val="333333">
                <a:alpha val="65000"/>
              </a:srgbClr>
            </a:outerShdw>
          </a:effectLst>
        </p:spPr>
      </p:pic>
      <p:sp>
        <p:nvSpPr>
          <p:cNvPr id="9" name="文本框 19"/>
          <p:cNvSpPr txBox="1"/>
          <p:nvPr/>
        </p:nvSpPr>
        <p:spPr>
          <a:xfrm>
            <a:off x="339475" y="2186263"/>
            <a:ext cx="5641414" cy="187321"/>
          </a:xfrm>
          <a:prstGeom prst="rect">
            <a:avLst/>
          </a:prstGeom>
          <a:noFill/>
        </p:spPr>
        <p:txBody>
          <a:bodyPr wrap="square" lIns="0" tIns="0" rIns="0" bIns="0" rtlCol="0">
            <a:spAutoFit/>
          </a:bodyPr>
          <a:lstStyle/>
          <a:p>
            <a:pPr algn="ctr"/>
            <a:endParaRPr kumimoji="1" lang="zh-CN" altLang="en-US" sz="2000" dirty="0">
              <a:latin typeface="微软雅黑" panose="020B0503020204020204" pitchFamily="34" charset="-122"/>
              <a:ea typeface="微软雅黑" panose="020B0503020204020204" pitchFamily="34" charset="-122"/>
            </a:endParaRPr>
          </a:p>
        </p:txBody>
      </p:sp>
      <p:grpSp>
        <p:nvGrpSpPr>
          <p:cNvPr id="13" name="Group 12"/>
          <p:cNvGrpSpPr/>
          <p:nvPr/>
        </p:nvGrpSpPr>
        <p:grpSpPr>
          <a:xfrm>
            <a:off x="673923" y="1456899"/>
            <a:ext cx="5153906" cy="2475656"/>
            <a:chOff x="845144" y="1820871"/>
            <a:chExt cx="4757480" cy="1907080"/>
          </a:xfrm>
        </p:grpSpPr>
        <p:pic>
          <p:nvPicPr>
            <p:cNvPr id="14" name="图片 25"/>
            <p:cNvPicPr>
              <a:picLocks noChangeAspect="1"/>
            </p:cNvPicPr>
            <p:nvPr/>
          </p:nvPicPr>
          <p:blipFill rotWithShape="1">
            <a:blip r:embed="rId2" cstate="print">
              <a:extLst>
                <a:ext uri="{28A0092B-C50C-407E-A947-70E740481C1C}">
                  <a14:useLocalDpi xmlns:a14="http://schemas.microsoft.com/office/drawing/2010/main" val="0"/>
                </a:ext>
              </a:extLst>
            </a:blip>
            <a:srcRect r="44622"/>
            <a:stretch>
              <a:fillRect/>
            </a:stretch>
          </p:blipFill>
          <p:spPr>
            <a:xfrm>
              <a:off x="4659738" y="1919791"/>
              <a:ext cx="925710" cy="140914"/>
            </a:xfrm>
            <a:prstGeom prst="rect">
              <a:avLst/>
            </a:prstGeom>
          </p:spPr>
        </p:pic>
        <p:pic>
          <p:nvPicPr>
            <p:cNvPr id="15"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6814" y="2585354"/>
              <a:ext cx="881061" cy="251063"/>
            </a:xfrm>
            <a:prstGeom prst="rect">
              <a:avLst/>
            </a:prstGeom>
          </p:spPr>
        </p:pic>
        <p:pic>
          <p:nvPicPr>
            <p:cNvPr id="16"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6621" y="2941864"/>
              <a:ext cx="790458" cy="255649"/>
            </a:xfrm>
            <a:prstGeom prst="rect">
              <a:avLst/>
            </a:prstGeom>
          </p:spPr>
        </p:pic>
        <p:pic>
          <p:nvPicPr>
            <p:cNvPr id="17"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1792" y="2956729"/>
              <a:ext cx="907822" cy="225920"/>
            </a:xfrm>
            <a:prstGeom prst="rect">
              <a:avLst/>
            </a:prstGeom>
          </p:spPr>
        </p:pic>
        <p:pic>
          <p:nvPicPr>
            <p:cNvPr id="18" name="图片 36" descr="彩色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6113" y="2587840"/>
              <a:ext cx="822637" cy="271162"/>
            </a:xfrm>
            <a:prstGeom prst="rect">
              <a:avLst/>
            </a:prstGeom>
          </p:spPr>
        </p:pic>
        <p:pic>
          <p:nvPicPr>
            <p:cNvPr id="19" name="资源 1@2x.png" descr="资源 1@2x.png"/>
            <p:cNvPicPr>
              <a:picLocks noChangeAspect="1"/>
            </p:cNvPicPr>
            <p:nvPr/>
          </p:nvPicPr>
          <p:blipFill>
            <a:blip r:embed="rId7"/>
            <a:stretch>
              <a:fillRect/>
            </a:stretch>
          </p:blipFill>
          <p:spPr>
            <a:xfrm>
              <a:off x="904585" y="2961321"/>
              <a:ext cx="816664" cy="265743"/>
            </a:xfrm>
            <a:prstGeom prst="rect">
              <a:avLst/>
            </a:prstGeom>
            <a:ln w="12700">
              <a:miter lim="400000"/>
              <a:headEnd/>
              <a:tailEnd/>
            </a:ln>
          </p:spPr>
        </p:pic>
        <p:pic>
          <p:nvPicPr>
            <p:cNvPr id="20"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95363" y="2188013"/>
              <a:ext cx="1173356" cy="259113"/>
            </a:xfrm>
            <a:prstGeom prst="rect">
              <a:avLst/>
            </a:prstGeom>
          </p:spPr>
        </p:pic>
        <p:pic>
          <p:nvPicPr>
            <p:cNvPr id="21" name="图片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518" y="1820871"/>
              <a:ext cx="916967" cy="338755"/>
            </a:xfrm>
            <a:prstGeom prst="rect">
              <a:avLst/>
            </a:prstGeom>
          </p:spPr>
        </p:pic>
        <p:pic>
          <p:nvPicPr>
            <p:cNvPr id="22" name="图片 40"/>
            <p:cNvPicPr>
              <a:picLocks noChangeAspect="1"/>
            </p:cNvPicPr>
            <p:nvPr/>
          </p:nvPicPr>
          <p:blipFill rotWithShape="1">
            <a:blip r:embed="rId10" cstate="print">
              <a:extLst>
                <a:ext uri="{28A0092B-C50C-407E-A947-70E740481C1C}">
                  <a14:useLocalDpi xmlns:a14="http://schemas.microsoft.com/office/drawing/2010/main" val="0"/>
                </a:ext>
              </a:extLst>
            </a:blip>
            <a:srcRect l="9424" t="19551" b="4463"/>
            <a:stretch>
              <a:fillRect/>
            </a:stretch>
          </p:blipFill>
          <p:spPr>
            <a:xfrm>
              <a:off x="867965" y="2559823"/>
              <a:ext cx="928847" cy="302127"/>
            </a:xfrm>
            <a:prstGeom prst="rect">
              <a:avLst/>
            </a:prstGeom>
          </p:spPr>
        </p:pic>
        <p:pic>
          <p:nvPicPr>
            <p:cNvPr id="23" name="图片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4662" y="2192295"/>
              <a:ext cx="1250295" cy="250551"/>
            </a:xfrm>
            <a:prstGeom prst="rect">
              <a:avLst/>
            </a:prstGeom>
          </p:spPr>
        </p:pic>
        <p:pic>
          <p:nvPicPr>
            <p:cNvPr id="24" name="图片 42"/>
            <p:cNvPicPr>
              <a:picLocks noChangeAspect="1"/>
            </p:cNvPicPr>
            <p:nvPr/>
          </p:nvPicPr>
          <p:blipFill rotWithShape="1">
            <a:blip r:embed="rId12" cstate="print">
              <a:extLst>
                <a:ext uri="{28A0092B-C50C-407E-A947-70E740481C1C}">
                  <a14:useLocalDpi xmlns:a14="http://schemas.microsoft.com/office/drawing/2010/main" val="0"/>
                </a:ext>
              </a:extLst>
            </a:blip>
            <a:srcRect t="23951" b="32102"/>
            <a:stretch>
              <a:fillRect/>
            </a:stretch>
          </p:blipFill>
          <p:spPr>
            <a:xfrm>
              <a:off x="845144" y="3364816"/>
              <a:ext cx="1110454" cy="363135"/>
            </a:xfrm>
            <a:prstGeom prst="rect">
              <a:avLst/>
            </a:prstGeom>
          </p:spPr>
        </p:pic>
        <p:pic>
          <p:nvPicPr>
            <p:cNvPr id="25" name="图片 4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6621" y="3435342"/>
              <a:ext cx="926003" cy="201104"/>
            </a:xfrm>
            <a:prstGeom prst="rect">
              <a:avLst/>
            </a:prstGeom>
          </p:spPr>
        </p:pic>
        <p:pic>
          <p:nvPicPr>
            <p:cNvPr id="26" name="图片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1691" y="2187344"/>
              <a:ext cx="946177" cy="260453"/>
            </a:xfrm>
            <a:prstGeom prst="rect">
              <a:avLst/>
            </a:prstGeom>
          </p:spPr>
        </p:pic>
        <p:pic>
          <p:nvPicPr>
            <p:cNvPr id="27" name="图片 4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87187" y="2924063"/>
              <a:ext cx="1045692" cy="291253"/>
            </a:xfrm>
            <a:prstGeom prst="rect">
              <a:avLst/>
            </a:prstGeom>
          </p:spPr>
        </p:pic>
        <p:pic>
          <p:nvPicPr>
            <p:cNvPr id="28" name="图片 4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67682" y="1885696"/>
              <a:ext cx="978949" cy="209105"/>
            </a:xfrm>
            <a:prstGeom prst="rect">
              <a:avLst/>
            </a:prstGeom>
          </p:spPr>
        </p:pic>
        <p:pic>
          <p:nvPicPr>
            <p:cNvPr id="30" name="图片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1500" y="2211911"/>
              <a:ext cx="960441" cy="211317"/>
            </a:xfrm>
            <a:prstGeom prst="rect">
              <a:avLst/>
            </a:prstGeom>
          </p:spPr>
        </p:pic>
        <p:pic>
          <p:nvPicPr>
            <p:cNvPr id="31" name="图片 2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79480" y="2419013"/>
              <a:ext cx="773831" cy="417405"/>
            </a:xfrm>
            <a:prstGeom prst="rect">
              <a:avLst/>
            </a:prstGeom>
          </p:spPr>
        </p:pic>
      </p:grpSp>
      <p:pic>
        <p:nvPicPr>
          <p:cNvPr id="4098" name="Picture 2" descr="C:\Users\x00350071\AppData\Roaming\eSpace_Desktop\UserData\x00350071\imagefiles\originalImgfiles\3F941F36-F3CB-47F2-963D-19DC6B700A60.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96588" y="3484956"/>
            <a:ext cx="1238071" cy="3711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x00350071\AppData\Roaming\eSpace_Desktop\UserData\x00350071\imagefiles\3BC65B34-BC4C-4150-BDE5-21DA84185874.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94437" y="1452698"/>
            <a:ext cx="1413237" cy="4345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x00350071\AppData\Roaming\eSpace_Desktop\UserData\x00350071\imagefiles\38F2D94E-211A-453A-B230-11B15CC8A9C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02753" y="3550243"/>
            <a:ext cx="1396603" cy="21907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6"/>
          <p:cNvSpPr txBox="1"/>
          <p:nvPr/>
        </p:nvSpPr>
        <p:spPr>
          <a:xfrm>
            <a:off x="541707" y="4009714"/>
            <a:ext cx="1946565" cy="360000"/>
          </a:xfrm>
          <a:prstGeom prst="rect">
            <a:avLst/>
          </a:prstGeom>
          <a:solidFill>
            <a:srgbClr val="00B0F0"/>
          </a:solidFill>
          <a:ln w="3175" cap="flat" cmpd="sng" algn="ctr">
            <a:solidFill>
              <a:sysClr val="windowText" lastClr="000000"/>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defRPr kumimoji="0" sz="1000" b="1" i="0" u="none" strike="noStrike" kern="0"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dirty="0"/>
              <a:t>理事会基本职责</a:t>
            </a:r>
            <a:endParaRPr lang="en-US" altLang="zh-CN" dirty="0"/>
          </a:p>
        </p:txBody>
      </p:sp>
      <p:sp>
        <p:nvSpPr>
          <p:cNvPr id="33" name="文本框 9"/>
          <p:cNvSpPr txBox="1"/>
          <p:nvPr/>
        </p:nvSpPr>
        <p:spPr>
          <a:xfrm>
            <a:off x="464115" y="4406935"/>
            <a:ext cx="6183265" cy="1938992"/>
          </a:xfrm>
          <a:prstGeom prst="rect">
            <a:avLst/>
          </a:prstGeom>
          <a:noFill/>
        </p:spPr>
        <p:txBody>
          <a:bodyPr wrap="square" rtlCol="0">
            <a:spAutoFit/>
          </a:bodyPr>
          <a:lstStyle/>
          <a:p>
            <a:pPr>
              <a:lnSpc>
                <a:spcPct val="200000"/>
              </a:lnSpc>
            </a:pPr>
            <a:r>
              <a:rPr lang="en-US" altLang="zh-CN" sz="1000" b="1" dirty="0">
                <a:latin typeface="微软雅黑" panose="020B0503020204020204" pitchFamily="34" charset="-122"/>
                <a:ea typeface="微软雅黑" panose="020B0503020204020204" pitchFamily="34" charset="-122"/>
              </a:rPr>
              <a:t>1. </a:t>
            </a:r>
            <a:r>
              <a:rPr lang="zh-CN" altLang="en-US" sz="1000" b="1" dirty="0">
                <a:latin typeface="微软雅黑" panose="020B0503020204020204" pitchFamily="34" charset="-122"/>
                <a:ea typeface="微软雅黑" panose="020B0503020204020204" pitchFamily="34" charset="-122"/>
              </a:rPr>
              <a:t>指导社区的发展方向，制定长期发展规划和实施指导意见。</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2. </a:t>
            </a:r>
            <a:r>
              <a:rPr lang="zh-CN" altLang="en-US" sz="1000" b="1" dirty="0">
                <a:latin typeface="微软雅黑" panose="020B0503020204020204" pitchFamily="34" charset="-122"/>
                <a:ea typeface="微软雅黑" panose="020B0503020204020204" pitchFamily="34" charset="-122"/>
              </a:rPr>
              <a:t>审视技术委员会的工作，并提出指导意见。</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3. </a:t>
            </a:r>
            <a:r>
              <a:rPr lang="zh-CN" altLang="en-US" sz="1000" b="1" dirty="0">
                <a:latin typeface="微软雅黑" panose="020B0503020204020204" pitchFamily="34" charset="-122"/>
                <a:ea typeface="微软雅黑" panose="020B0503020204020204" pitchFamily="34" charset="-122"/>
              </a:rPr>
              <a:t>审视品牌宣传委员会的工作，对品牌宣传委员会的工作规划和内容进行决策。</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4. </a:t>
            </a:r>
            <a:r>
              <a:rPr lang="zh-CN" altLang="en-US" sz="1000" b="1" dirty="0">
                <a:latin typeface="微软雅黑" panose="020B0503020204020204" pitchFamily="34" charset="-122"/>
                <a:ea typeface="微软雅黑" panose="020B0503020204020204" pitchFamily="34" charset="-122"/>
              </a:rPr>
              <a:t>组织社区开源基础设施的建设和运营工作。</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5. </a:t>
            </a:r>
            <a:r>
              <a:rPr lang="zh-CN" altLang="en-US" sz="1000" b="1" dirty="0">
                <a:latin typeface="微软雅黑" panose="020B0503020204020204" pitchFamily="34" charset="-122"/>
                <a:ea typeface="微软雅黑" panose="020B0503020204020204" pitchFamily="34" charset="-122"/>
              </a:rPr>
              <a:t>面向全球各行业宣传和推广高斯开源社区及基于社区技术的数据库发行版，促进其广泛使用和生态建设。</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6. </a:t>
            </a:r>
            <a:r>
              <a:rPr lang="zh-CN" altLang="en-US" sz="1000" b="1" dirty="0">
                <a:latin typeface="微软雅黑" panose="020B0503020204020204" pitchFamily="34" charset="-122"/>
                <a:ea typeface="微软雅黑" panose="020B0503020204020204" pitchFamily="34" charset="-122"/>
              </a:rPr>
              <a:t>吸引更多的企业、学术机构、开发者加入到社区，发展社区生态，提升社区活力。</a:t>
            </a:r>
            <a:endParaRPr lang="en-US" altLang="zh-CN" sz="1000" b="1" dirty="0">
              <a:latin typeface="微软雅黑" panose="020B0503020204020204" pitchFamily="34" charset="-122"/>
              <a:ea typeface="微软雅黑" panose="020B0503020204020204" pitchFamily="34" charset="-122"/>
            </a:endParaRPr>
          </a:p>
        </p:txBody>
      </p:sp>
      <p:sp>
        <p:nvSpPr>
          <p:cNvPr id="34" name="文本框 8"/>
          <p:cNvSpPr txBox="1"/>
          <p:nvPr/>
        </p:nvSpPr>
        <p:spPr>
          <a:xfrm>
            <a:off x="6619863" y="4016745"/>
            <a:ext cx="1946565" cy="360000"/>
          </a:xfrm>
          <a:prstGeom prst="rect">
            <a:avLst/>
          </a:prstGeom>
          <a:solidFill>
            <a:srgbClr val="00B0F0"/>
          </a:solidFill>
          <a:ln w="3175" cap="flat" cmpd="sng" algn="ctr">
            <a:solidFill>
              <a:sysClr val="windowText" lastClr="000000"/>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defRPr kumimoji="0" sz="1000" b="1" i="0" u="none" strike="noStrike" kern="0"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r>
              <a:rPr lang="zh-CN" altLang="en-US" dirty="0"/>
              <a:t>理事会工作方式</a:t>
            </a:r>
            <a:endParaRPr lang="en-US" altLang="zh-CN" dirty="0"/>
          </a:p>
        </p:txBody>
      </p:sp>
      <p:sp>
        <p:nvSpPr>
          <p:cNvPr id="35" name="矩形 17"/>
          <p:cNvSpPr/>
          <p:nvPr/>
        </p:nvSpPr>
        <p:spPr>
          <a:xfrm>
            <a:off x="6542272" y="4437219"/>
            <a:ext cx="5359216" cy="1938992"/>
          </a:xfrm>
          <a:prstGeom prst="rect">
            <a:avLst/>
          </a:prstGeom>
        </p:spPr>
        <p:txBody>
          <a:bodyPr wrap="square">
            <a:spAutoFit/>
          </a:bodyPr>
          <a:lstStyle/>
          <a:p>
            <a:pPr>
              <a:lnSpc>
                <a:spcPct val="200000"/>
              </a:lnSpc>
            </a:pPr>
            <a:r>
              <a:rPr lang="zh-CN" altLang="en-US" sz="1000" b="1" dirty="0">
                <a:latin typeface="微软雅黑" panose="020B0503020204020204" pitchFamily="34" charset="-122"/>
                <a:ea typeface="微软雅黑" panose="020B0503020204020204" pitchFamily="34" charset="-122"/>
              </a:rPr>
              <a:t> 理事会设理事长 1 名，</a:t>
            </a:r>
            <a:r>
              <a:rPr lang="zh-CN" altLang="zh-CN" sz="1000" b="1" dirty="0">
                <a:latin typeface="微软雅黑" panose="020B0503020204020204" pitchFamily="34" charset="-122"/>
                <a:ea typeface="微软雅黑" panose="020B0503020204020204" pitchFamily="34" charset="-122"/>
              </a:rPr>
              <a:t>理事会会议每季度定期举行一次。</a:t>
            </a:r>
            <a:r>
              <a:rPr lang="zh-CN" altLang="en-US" sz="1000" b="1" dirty="0">
                <a:latin typeface="微软雅黑" panose="020B0503020204020204" pitchFamily="34" charset="-122"/>
                <a:ea typeface="微软雅黑" panose="020B0503020204020204" pitchFamily="34" charset="-122"/>
              </a:rPr>
              <a:t>理事长的职权是：</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1. </a:t>
            </a:r>
            <a:r>
              <a:rPr lang="zh-CN" altLang="en-US" sz="1000" b="1" dirty="0">
                <a:latin typeface="微软雅黑" panose="020B0503020204020204" pitchFamily="34" charset="-122"/>
                <a:ea typeface="微软雅黑" panose="020B0503020204020204" pitchFamily="34" charset="-122"/>
              </a:rPr>
              <a:t>召集和主持理事会的例行会议及临时会议，保证参加会议理事有充分表达意见的权利。</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2. </a:t>
            </a:r>
            <a:r>
              <a:rPr lang="zh-CN" altLang="en-US" sz="1000" b="1" dirty="0">
                <a:latin typeface="微软雅黑" panose="020B0503020204020204" pitchFamily="34" charset="-122"/>
                <a:ea typeface="微软雅黑" panose="020B0503020204020204" pitchFamily="34" charset="-122"/>
              </a:rPr>
              <a:t>在各种会议、活动中代表社区进行宣传。</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3. </a:t>
            </a:r>
            <a:r>
              <a:rPr lang="zh-CN" altLang="en-US" sz="1000" b="1" dirty="0">
                <a:latin typeface="微软雅黑" panose="020B0503020204020204" pitchFamily="34" charset="-122"/>
                <a:ea typeface="微软雅黑" panose="020B0503020204020204" pitchFamily="34" charset="-122"/>
              </a:rPr>
              <a:t>检查理事会决议的落实情况，处理社区的其它重要事项。</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4. </a:t>
            </a:r>
            <a:r>
              <a:rPr lang="zh-CN" altLang="en-US" sz="1000" b="1" dirty="0">
                <a:latin typeface="微软雅黑" panose="020B0503020204020204" pitchFamily="34" charset="-122"/>
                <a:ea typeface="微软雅黑" panose="020B0503020204020204" pitchFamily="34" charset="-122"/>
              </a:rPr>
              <a:t>在本章程和理事会授权的范围内代表社区签署文件。。</a:t>
            </a:r>
            <a:endParaRPr lang="zh-CN" altLang="en-US" sz="1000" b="1" dirty="0">
              <a:latin typeface="微软雅黑" panose="020B0503020204020204" pitchFamily="34" charset="-122"/>
              <a:ea typeface="微软雅黑" panose="020B0503020204020204" pitchFamily="34" charset="-122"/>
            </a:endParaRPr>
          </a:p>
          <a:p>
            <a:pPr>
              <a:lnSpc>
                <a:spcPct val="200000"/>
              </a:lnSpc>
            </a:pPr>
            <a:r>
              <a:rPr lang="en-US" altLang="zh-CN" sz="1000" b="1" dirty="0">
                <a:latin typeface="微软雅黑" panose="020B0503020204020204" pitchFamily="34" charset="-122"/>
                <a:ea typeface="微软雅黑" panose="020B0503020204020204" pitchFamily="34" charset="-122"/>
              </a:rPr>
              <a:t>5. </a:t>
            </a:r>
            <a:r>
              <a:rPr lang="zh-CN" altLang="en-US" sz="1000" b="1" dirty="0">
                <a:latin typeface="微软雅黑" panose="020B0503020204020204" pitchFamily="34" charset="-122"/>
                <a:ea typeface="微软雅黑" panose="020B0503020204020204" pitchFamily="34" charset="-122"/>
              </a:rPr>
              <a:t>理事长同时是理事会的理事，拥有和其他理事相同的投票权利。</a:t>
            </a:r>
            <a:endParaRPr lang="zh-CN" altLang="en-US" sz="1000" b="1" dirty="0">
              <a:latin typeface="微软雅黑" panose="020B0503020204020204" pitchFamily="34" charset="-122"/>
              <a:ea typeface="微软雅黑" panose="020B0503020204020204" pitchFamily="34" charset="-122"/>
            </a:endParaRPr>
          </a:p>
        </p:txBody>
      </p:sp>
      <p:sp>
        <p:nvSpPr>
          <p:cNvPr id="36"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社区理事会：三大</a:t>
            </a:r>
            <a:r>
              <a:rPr lang="en-US" altLang="zh-CN" sz="2400" b="1" dirty="0">
                <a:solidFill>
                  <a:srgbClr val="990000"/>
                </a:solidFill>
                <a:latin typeface="微软雅黑" panose="020B0503020204020204" pitchFamily="34" charset="-122"/>
                <a:ea typeface="微软雅黑" panose="020B0503020204020204" pitchFamily="34" charset="-122"/>
                <a:cs typeface="+mj-cs"/>
              </a:rPr>
              <a:t>T/</a:t>
            </a:r>
            <a:r>
              <a:rPr lang="zh-CN" altLang="en-US" sz="2400" b="1" dirty="0">
                <a:solidFill>
                  <a:srgbClr val="990000"/>
                </a:solidFill>
                <a:latin typeface="微软雅黑" panose="020B0503020204020204" pitchFamily="34" charset="-122"/>
                <a:ea typeface="微软雅黑" panose="020B0503020204020204" pitchFamily="34" charset="-122"/>
                <a:cs typeface="+mj-cs"/>
              </a:rPr>
              <a:t>七家头部银行</a:t>
            </a:r>
            <a:r>
              <a:rPr lang="en-US" altLang="zh-CN" sz="2400" b="1" dirty="0">
                <a:solidFill>
                  <a:srgbClr val="990000"/>
                </a:solidFill>
                <a:latin typeface="微软雅黑" panose="020B0503020204020204" pitchFamily="34" charset="-122"/>
                <a:ea typeface="微软雅黑" panose="020B0503020204020204" pitchFamily="34" charset="-122"/>
                <a:cs typeface="+mj-cs"/>
              </a:rPr>
              <a:t>/</a:t>
            </a:r>
            <a:r>
              <a:rPr lang="zh-CN" altLang="en-US" sz="2400" b="1" dirty="0">
                <a:solidFill>
                  <a:srgbClr val="990000"/>
                </a:solidFill>
                <a:latin typeface="微软雅黑" panose="020B0503020204020204" pitchFamily="34" charset="-122"/>
                <a:ea typeface="微软雅黑" panose="020B0503020204020204" pitchFamily="34" charset="-122"/>
                <a:cs typeface="+mj-cs"/>
              </a:rPr>
              <a:t>大型央国企等</a:t>
            </a:r>
            <a:r>
              <a:rPr lang="en-US" altLang="zh-CN" sz="2400" b="1" dirty="0">
                <a:solidFill>
                  <a:srgbClr val="990000"/>
                </a:solidFill>
                <a:latin typeface="微软雅黑" panose="020B0503020204020204" pitchFamily="34" charset="-122"/>
                <a:ea typeface="微软雅黑" panose="020B0503020204020204" pitchFamily="34" charset="-122"/>
                <a:cs typeface="+mj-cs"/>
              </a:rPr>
              <a:t>20</a:t>
            </a:r>
            <a:r>
              <a:rPr lang="zh-CN" altLang="en-US" sz="2400" b="1" dirty="0">
                <a:solidFill>
                  <a:srgbClr val="990000"/>
                </a:solidFill>
                <a:latin typeface="微软雅黑" panose="020B0503020204020204" pitchFamily="34" charset="-122"/>
                <a:ea typeface="微软雅黑" panose="020B0503020204020204" pitchFamily="34" charset="-122"/>
                <a:cs typeface="+mj-cs"/>
              </a:rPr>
              <a:t>家企业作为理事单位</a:t>
            </a:r>
            <a:endParaRPr lang="zh-CN" altLang="en-US" sz="20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社区技术委员会</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
        <p:nvSpPr>
          <p:cNvPr id="76" name="矩形 33"/>
          <p:cNvSpPr/>
          <p:nvPr/>
        </p:nvSpPr>
        <p:spPr>
          <a:xfrm>
            <a:off x="5313189" y="876244"/>
            <a:ext cx="6592461" cy="5797485"/>
          </a:xfrm>
          <a:prstGeom prst="rect">
            <a:avLst/>
          </a:prstGeom>
        </p:spPr>
        <p:txBody>
          <a:bodyPr wrap="square">
            <a:spAutoFit/>
          </a:bodyPr>
          <a:lstStyle/>
          <a:p>
            <a:pPr marL="342900" indent="-342900" algn="just">
              <a:lnSpc>
                <a:spcPct val="250000"/>
              </a:lnSpc>
              <a:buSzPts val="1000"/>
              <a:buFont typeface="+mj-ea"/>
              <a:buAutoNum type="circleNumDbPlain"/>
              <a:tabLst>
                <a:tab pos="456565" algn="l"/>
              </a:tabLst>
            </a:pPr>
            <a:r>
              <a:rPr lang="en-US" altLang="zh-CN" sz="1000" dirty="0">
                <a:latin typeface="微软雅黑" panose="020B0503020204020204" pitchFamily="34" charset="-122"/>
                <a:ea typeface="微软雅黑" panose="020B0503020204020204" pitchFamily="34" charset="-122"/>
              </a:rPr>
              <a:t>TC</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openGauss</a:t>
            </a:r>
            <a:r>
              <a:rPr lang="zh-CN" altLang="zh-CN" sz="1000" dirty="0">
                <a:latin typeface="微软雅黑" panose="020B0503020204020204" pitchFamily="34" charset="-122"/>
                <a:ea typeface="微软雅黑" panose="020B0503020204020204" pitchFamily="34" charset="-122"/>
              </a:rPr>
              <a:t>社区技术委员会是</a:t>
            </a:r>
            <a:r>
              <a:rPr lang="en-US" altLang="zh-CN" sz="1000" dirty="0">
                <a:latin typeface="微软雅黑" panose="020B0503020204020204" pitchFamily="34" charset="-122"/>
                <a:ea typeface="微软雅黑" panose="020B0503020204020204" pitchFamily="34" charset="-122"/>
              </a:rPr>
              <a:t>openGauss</a:t>
            </a:r>
            <a:r>
              <a:rPr lang="zh-CN" altLang="zh-CN" sz="1000" dirty="0">
                <a:latin typeface="微软雅黑" panose="020B0503020204020204" pitchFamily="34" charset="-122"/>
                <a:ea typeface="微软雅黑" panose="020B0503020204020204" pitchFamily="34" charset="-122"/>
              </a:rPr>
              <a:t>社区项目的技术管理机构，提供技术决策、指导和监督。</a:t>
            </a:r>
            <a:endPar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250000"/>
              </a:lnSpc>
              <a:buSzPts val="1000"/>
              <a:buFont typeface="+mj-ea"/>
              <a:buAutoNum type="circleNumDbPlain"/>
              <a:tabLst>
                <a:tab pos="456565" algn="l"/>
              </a:tabLst>
            </a:pP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en-US"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专项兴趣小组（</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Special Interest Groups</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，简称</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的成立都需经过</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TC</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审批通过。每个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成立的目的都是针对特定的一个或多个主题，推动交付成果输出。每个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在任何给定时间内包含</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1~2</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名</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负责</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的运作，通过</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的治理实现特定的目标，并代表</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与技术委员会、其他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、用户进行交流协同。每个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都必须有一个章程，其中规定了</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的职责范围、沟通方式、维护人员（</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等）、业务范围（代码库、目录等）等信息。</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内的沟通必须是公开的，以确保其他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组的社区成员可以找到讨论、会议和决策的相关记录。</a:t>
            </a:r>
            <a:endPar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250000"/>
              </a:lnSpc>
              <a:buSzPts val="1000"/>
              <a:buFont typeface="+mj-ea"/>
              <a:buAutoNum type="circleNumDbPlain"/>
              <a:tabLst>
                <a:tab pos="456565" algn="l"/>
              </a:tabLst>
            </a:pP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en-US"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作为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社区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至少</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个月，由</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TC</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提名，并且没有其他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TC</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反对。负责看护</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项目架构设计、保证</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项目架代码质量，拥有</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项目的代码检视和合入代码权限，定期组织、召集社区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项目组例会，代表</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参加技术委员会组织的活动和特定会议。每个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1~2</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名。</a:t>
            </a:r>
            <a:endPar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250000"/>
              </a:lnSpc>
              <a:buSzPts val="1000"/>
              <a:buFont typeface="+mj-ea"/>
              <a:buAutoNum type="circleNumDbPlain"/>
              <a:tabLst>
                <a:tab pos="456565" algn="l"/>
              </a:tabLst>
            </a:pP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en-US"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作为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社区</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Contributor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至少</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个月，由</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提名，并且没有其他</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反对。需要独立完成至少一个功能或修复一个重大</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Bug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，拥有</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项目的代码检视和合入代码权限，定期参加</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Maintainer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组织的</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项目组例会。每个</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SIG</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可以有多名</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Committer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250000"/>
              </a:lnSpc>
              <a:buSzPts val="1000"/>
              <a:buFont typeface="+mj-ea"/>
              <a:buAutoNum type="circleNumDbPlain"/>
              <a:tabLst>
                <a:tab pos="456565" algn="l"/>
              </a:tabLst>
            </a:pP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Contributor</a:t>
            </a:r>
            <a:r>
              <a:rPr lang="zh-CN" altLang="en-US" sz="1000" kern="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社区贡献者。签署社区贡献者协议（</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CLA</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），并在</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社区有一个或以上被合入的</a:t>
            </a:r>
            <a:r>
              <a:rPr lang="en-US" altLang="zh-CN" sz="1000" kern="0" dirty="0">
                <a:latin typeface="微软雅黑" panose="020B0503020204020204" pitchFamily="34" charset="-122"/>
                <a:ea typeface="微软雅黑" panose="020B0503020204020204" pitchFamily="34" charset="-122"/>
                <a:cs typeface="微软雅黑" panose="020B0503020204020204" pitchFamily="34" charset="-122"/>
              </a:rPr>
              <a:t>PR</a:t>
            </a:r>
            <a:r>
              <a:rPr lang="zh-CN" altLang="zh-CN" sz="1000" kern="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000" kern="100" dirty="0">
              <a:latin typeface="微软雅黑" panose="020B0503020204020204" pitchFamily="34" charset="-122"/>
              <a:ea typeface="微软雅黑" panose="020B0503020204020204" pitchFamily="34" charset="-122"/>
              <a:cs typeface="Symbol" panose="05050102010706020507" pitchFamily="18" charset="2"/>
            </a:endParaRPr>
          </a:p>
        </p:txBody>
      </p:sp>
      <p:pic>
        <p:nvPicPr>
          <p:cNvPr id="2" name="Picture 1"/>
          <p:cNvPicPr>
            <a:picLocks noChangeAspect="1"/>
          </p:cNvPicPr>
          <p:nvPr/>
        </p:nvPicPr>
        <p:blipFill>
          <a:blip r:embed="rId1"/>
          <a:stretch>
            <a:fillRect/>
          </a:stretch>
        </p:blipFill>
        <p:spPr>
          <a:xfrm>
            <a:off x="367878" y="3892774"/>
            <a:ext cx="4698703" cy="2869171"/>
          </a:xfrm>
          <a:prstGeom prst="rect">
            <a:avLst/>
          </a:prstGeom>
        </p:spPr>
      </p:pic>
      <p:pic>
        <p:nvPicPr>
          <p:cNvPr id="3074" name="Picture 2" descr="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97" y="753202"/>
            <a:ext cx="4841995" cy="3093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0904" y="3179868"/>
            <a:ext cx="8160617" cy="2169825"/>
          </a:xfrm>
          <a:prstGeom prst="rect">
            <a:avLst/>
          </a:prstGeom>
          <a:solidFill>
            <a:srgbClr val="666666">
              <a:lumMod val="20000"/>
              <a:lumOff val="80000"/>
            </a:srgbClr>
          </a:solidFill>
        </p:spPr>
        <p:txBody>
          <a:bodyPr wrap="square">
            <a:spAutoFit/>
          </a:bodyPr>
          <a:lstStyle/>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一、</a:t>
            </a:r>
            <a:r>
              <a:rPr lang="zh-CN" altLang="zh-CN" sz="1000" b="1" kern="0" dirty="0">
                <a:solidFill>
                  <a:srgbClr val="1D1D1A"/>
                </a:solidFill>
                <a:latin typeface="微软雅黑" panose="020B0503020204020204" pitchFamily="34" charset="-122"/>
                <a:ea typeface="微软雅黑" panose="020B0503020204020204" pitchFamily="34" charset="-122"/>
              </a:rPr>
              <a:t>品牌宣传委员会</a:t>
            </a:r>
            <a:r>
              <a:rPr lang="zh-CN" altLang="en-US" sz="1000" b="1" kern="0" dirty="0">
                <a:solidFill>
                  <a:srgbClr val="1D1D1A"/>
                </a:solidFill>
                <a:latin typeface="微软雅黑" panose="020B0503020204020204" pitchFamily="34" charset="-122"/>
                <a:ea typeface="微软雅黑" panose="020B0503020204020204" pitchFamily="34" charset="-122"/>
              </a:rPr>
              <a:t>委员条件：</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、品牌宣传委员会委员由社区理事会单位推荐</a:t>
            </a: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名。</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en-US" sz="1000" kern="0" dirty="0">
                <a:solidFill>
                  <a:srgbClr val="1D1D1A"/>
                </a:solidFill>
                <a:latin typeface="微软雅黑" panose="020B0503020204020204" pitchFamily="34" charset="-122"/>
                <a:ea typeface="微软雅黑" panose="020B0503020204020204" pitchFamily="34" charset="-122"/>
              </a:rPr>
              <a:t>、品牌宣传委员会委员来源于所在理事单位品牌部、运营部等品牌宣传部门的负责人。</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3</a:t>
            </a:r>
            <a:r>
              <a:rPr lang="zh-CN" altLang="en-US" sz="1000" kern="0" dirty="0">
                <a:solidFill>
                  <a:srgbClr val="1D1D1A"/>
                </a:solidFill>
                <a:latin typeface="微软雅黑" panose="020B0503020204020204" pitchFamily="34" charset="-122"/>
                <a:ea typeface="微软雅黑" panose="020B0503020204020204" pitchFamily="34" charset="-122"/>
              </a:rPr>
              <a:t>、品牌宣传委员会委员能对所在理事单位品牌宣传活动进行自主决策和负责。</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4</a:t>
            </a:r>
            <a:r>
              <a:rPr lang="zh-CN" altLang="en-US" sz="1000" kern="0" dirty="0">
                <a:solidFill>
                  <a:srgbClr val="1D1D1A"/>
                </a:solidFill>
                <a:latin typeface="微软雅黑" panose="020B0503020204020204" pitchFamily="34" charset="-122"/>
                <a:ea typeface="微软雅黑" panose="020B0503020204020204" pitchFamily="34" charset="-122"/>
              </a:rPr>
              <a:t>、品牌宣传委员会委员有能力有意愿参与</a:t>
            </a:r>
            <a:r>
              <a:rPr lang="en-US" altLang="zh-CN" sz="1000" kern="0" dirty="0">
                <a:solidFill>
                  <a:srgbClr val="1D1D1A"/>
                </a:solidFill>
                <a:latin typeface="微软雅黑" panose="020B0503020204020204" pitchFamily="34" charset="-122"/>
                <a:ea typeface="微软雅黑" panose="020B0503020204020204" pitchFamily="34" charset="-122"/>
              </a:rPr>
              <a:t>openGauss</a:t>
            </a:r>
            <a:r>
              <a:rPr lang="zh-CN" altLang="en-US" sz="1000" kern="0" dirty="0">
                <a:solidFill>
                  <a:srgbClr val="1D1D1A"/>
                </a:solidFill>
                <a:latin typeface="微软雅黑" panose="020B0503020204020204" pitchFamily="34" charset="-122"/>
                <a:ea typeface="微软雅黑" panose="020B0503020204020204" pitchFamily="34" charset="-122"/>
              </a:rPr>
              <a:t>社区</a:t>
            </a:r>
            <a:r>
              <a:rPr lang="zh-CN" altLang="zh-CN" sz="1000" kern="0" dirty="0">
                <a:solidFill>
                  <a:srgbClr val="1D1D1A"/>
                </a:solidFill>
                <a:latin typeface="微软雅黑" panose="020B0503020204020204" pitchFamily="34" charset="-122"/>
                <a:ea typeface="微软雅黑" panose="020B0503020204020204" pitchFamily="34" charset="-122"/>
              </a:rPr>
              <a:t>品牌宣传委员会</a:t>
            </a:r>
            <a:r>
              <a:rPr lang="zh-CN" altLang="en-US" sz="1000" kern="0" dirty="0">
                <a:solidFill>
                  <a:srgbClr val="1D1D1A"/>
                </a:solidFill>
                <a:latin typeface="微软雅黑" panose="020B0503020204020204" pitchFamily="34" charset="-122"/>
                <a:ea typeface="微软雅黑" panose="020B0503020204020204" pitchFamily="34" charset="-122"/>
              </a:rPr>
              <a:t>的工作愿意为推广</a:t>
            </a:r>
            <a:r>
              <a:rPr lang="en-US" altLang="zh-CN" sz="1000" kern="0" dirty="0">
                <a:solidFill>
                  <a:srgbClr val="1D1D1A"/>
                </a:solidFill>
                <a:latin typeface="微软雅黑" panose="020B0503020204020204" pitchFamily="34" charset="-122"/>
                <a:ea typeface="微软雅黑" panose="020B0503020204020204" pitchFamily="34" charset="-122"/>
              </a:rPr>
              <a:t>openGauss</a:t>
            </a:r>
            <a:r>
              <a:rPr lang="zh-CN" altLang="en-US" sz="1000" kern="0" dirty="0">
                <a:solidFill>
                  <a:srgbClr val="1D1D1A"/>
                </a:solidFill>
                <a:latin typeface="微软雅黑" panose="020B0503020204020204" pitchFamily="34" charset="-122"/>
                <a:ea typeface="微软雅黑" panose="020B0503020204020204" pitchFamily="34" charset="-122"/>
              </a:rPr>
              <a:t>。</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二、</a:t>
            </a:r>
            <a:r>
              <a:rPr lang="zh-CN" altLang="zh-CN" sz="1000" b="1" kern="0" dirty="0">
                <a:solidFill>
                  <a:srgbClr val="1D1D1A"/>
                </a:solidFill>
                <a:latin typeface="微软雅黑" panose="020B0503020204020204" pitchFamily="34" charset="-122"/>
                <a:ea typeface="微软雅黑" panose="020B0503020204020204" pitchFamily="34" charset="-122"/>
              </a:rPr>
              <a:t>品牌宣传委员会</a:t>
            </a:r>
            <a:r>
              <a:rPr lang="zh-CN" altLang="en-US" sz="1000" b="1" kern="0" dirty="0">
                <a:solidFill>
                  <a:srgbClr val="1D1D1A"/>
                </a:solidFill>
                <a:latin typeface="微软雅黑" panose="020B0503020204020204" pitchFamily="34" charset="-122"/>
                <a:ea typeface="微软雅黑" panose="020B0503020204020204" pitchFamily="34" charset="-122"/>
              </a:rPr>
              <a:t>委员竞选流程：</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、提名人员提交</a:t>
            </a:r>
            <a:r>
              <a:rPr lang="zh-CN" altLang="zh-CN" sz="1000" kern="0" dirty="0">
                <a:solidFill>
                  <a:srgbClr val="1D1D1A"/>
                </a:solidFill>
                <a:latin typeface="微软雅黑" panose="020B0503020204020204" pitchFamily="34" charset="-122"/>
                <a:ea typeface="微软雅黑" panose="020B0503020204020204" pitchFamily="34" charset="-122"/>
              </a:rPr>
              <a:t>品牌宣传委员会</a:t>
            </a:r>
            <a:r>
              <a:rPr lang="zh-CN" altLang="en-US" sz="1000" kern="0" dirty="0">
                <a:solidFill>
                  <a:srgbClr val="1D1D1A"/>
                </a:solidFill>
                <a:latin typeface="微软雅黑" panose="020B0503020204020204" pitchFamily="34" charset="-122"/>
                <a:ea typeface="微软雅黑" panose="020B0503020204020204" pitchFamily="34" charset="-122"/>
              </a:rPr>
              <a:t>委员竞选表。</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en-US" sz="1000" kern="0" dirty="0">
                <a:solidFill>
                  <a:srgbClr val="1D1D1A"/>
                </a:solidFill>
                <a:latin typeface="微软雅黑" panose="020B0503020204020204" pitchFamily="34" charset="-122"/>
                <a:ea typeface="微软雅黑" panose="020B0503020204020204" pitchFamily="34" charset="-122"/>
              </a:rPr>
              <a:t>、理事会授权秘书处组织提名人员召开会议，提名人员对竞选品牌宣传委员会委员进行陈述。</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3</a:t>
            </a:r>
            <a:r>
              <a:rPr lang="zh-CN" altLang="en-US" sz="1000" kern="0" dirty="0">
                <a:solidFill>
                  <a:srgbClr val="1D1D1A"/>
                </a:solidFill>
                <a:latin typeface="微软雅黑" panose="020B0503020204020204" pitchFamily="34" charset="-122"/>
                <a:ea typeface="微软雅黑" panose="020B0503020204020204" pitchFamily="34" charset="-122"/>
              </a:rPr>
              <a:t>、理事会授权秘书处成立筹备组进行评分和合议，从提名名单选举出符合条件的委员。</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sp>
        <p:nvSpPr>
          <p:cNvPr id="6" name="矩形 5"/>
          <p:cNvSpPr/>
          <p:nvPr/>
        </p:nvSpPr>
        <p:spPr>
          <a:xfrm>
            <a:off x="792269" y="1132943"/>
            <a:ext cx="8169252" cy="1911805"/>
          </a:xfrm>
          <a:prstGeom prst="rect">
            <a:avLst/>
          </a:prstGeom>
          <a:solidFill>
            <a:srgbClr val="666666">
              <a:lumMod val="20000"/>
              <a:lumOff val="80000"/>
            </a:srgbClr>
          </a:solidFill>
        </p:spPr>
        <p:txBody>
          <a:bodyPr wrap="square">
            <a:spAutoFit/>
          </a:bodyPr>
          <a:lstStyle/>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一、</a:t>
            </a:r>
            <a:r>
              <a:rPr lang="zh-CN" altLang="zh-CN" sz="1000" b="1" kern="0" dirty="0">
                <a:solidFill>
                  <a:srgbClr val="1D1D1A"/>
                </a:solidFill>
                <a:latin typeface="微软雅黑" panose="020B0503020204020204" pitchFamily="34" charset="-122"/>
                <a:ea typeface="微软雅黑" panose="020B0503020204020204" pitchFamily="34" charset="-122"/>
              </a:rPr>
              <a:t>品牌宣传委员会是社区的品牌宣传机构，其主要职权是：</a:t>
            </a:r>
            <a:endParaRPr lang="zh-CN"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zh-CN" sz="1000" kern="0" dirty="0">
                <a:solidFill>
                  <a:srgbClr val="1D1D1A"/>
                </a:solidFill>
                <a:latin typeface="微软雅黑" panose="020B0503020204020204" pitchFamily="34" charset="-122"/>
                <a:ea typeface="微软雅黑" panose="020B0503020204020204" pitchFamily="34" charset="-122"/>
              </a:rPr>
              <a:t>、推广</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数据库技术和社区，提升</a:t>
            </a:r>
            <a:r>
              <a:rPr lang="en-US" altLang="zh-CN" sz="1000" kern="0" dirty="0">
                <a:solidFill>
                  <a:srgbClr val="1D1D1A"/>
                </a:solidFill>
                <a:latin typeface="微软雅黑" panose="020B0503020204020204" pitchFamily="34" charset="-122"/>
                <a:ea typeface="微软雅黑" panose="020B0503020204020204" pitchFamily="34" charset="-122"/>
              </a:rPr>
              <a:t>openGauss </a:t>
            </a:r>
            <a:r>
              <a:rPr lang="zh-CN" altLang="zh-CN" sz="1000" kern="0" dirty="0">
                <a:solidFill>
                  <a:srgbClr val="1D1D1A"/>
                </a:solidFill>
                <a:latin typeface="微软雅黑" panose="020B0503020204020204" pitchFamily="34" charset="-122"/>
                <a:ea typeface="微软雅黑" panose="020B0503020204020204" pitchFamily="34" charset="-122"/>
              </a:rPr>
              <a:t>品牌的影响力。 </a:t>
            </a:r>
            <a:endParaRPr lang="zh-CN"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2</a:t>
            </a:r>
            <a:r>
              <a:rPr lang="zh-CN"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、引导</a:t>
            </a:r>
            <a:r>
              <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 openGauss </a:t>
            </a:r>
            <a:r>
              <a:rPr lang="zh-CN"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数据库技术的广泛使用，构建</a:t>
            </a:r>
            <a:r>
              <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 openGauss </a:t>
            </a:r>
            <a:r>
              <a:rPr lang="zh-CN"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全球生态</a:t>
            </a:r>
            <a:r>
              <a:rPr lang="zh-CN" altLang="en-US"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a:t>
            </a:r>
            <a:endPar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3</a:t>
            </a:r>
            <a:r>
              <a:rPr lang="zh-CN" altLang="en-US"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、按照 </a:t>
            </a:r>
            <a:r>
              <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openGauss </a:t>
            </a:r>
            <a:r>
              <a:rPr lang="zh-CN" altLang="en-US"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社区商标使用规范管理商标的使用。</a:t>
            </a:r>
            <a:endParaRPr lang="en-US" altLang="zh-CN" sz="1000"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endParaRPr>
          </a:p>
          <a:p>
            <a:pPr defTabSz="914400">
              <a:lnSpc>
                <a:spcPct val="150000"/>
              </a:lnSpc>
              <a:defRPr/>
            </a:pPr>
            <a:r>
              <a:rPr lang="zh-CN" altLang="zh-CN" sz="1000" b="1" kern="0" dirty="0">
                <a:solidFill>
                  <a:srgbClr val="1D1D1A"/>
                </a:solidFill>
                <a:latin typeface="微软雅黑" panose="020B0503020204020204" pitchFamily="34" charset="-122"/>
                <a:ea typeface="微软雅黑" panose="020B0503020204020204" pitchFamily="34" charset="-122"/>
              </a:rPr>
              <a:t>二、品牌宣传委员会设主席</a:t>
            </a:r>
            <a:r>
              <a:rPr lang="en-US" altLang="zh-CN" sz="1000" b="1" kern="0" dirty="0">
                <a:solidFill>
                  <a:srgbClr val="1D1D1A"/>
                </a:solidFill>
                <a:latin typeface="微软雅黑" panose="020B0503020204020204" pitchFamily="34" charset="-122"/>
                <a:ea typeface="微软雅黑" panose="020B0503020204020204" pitchFamily="34" charset="-122"/>
              </a:rPr>
              <a:t> 1 </a:t>
            </a:r>
            <a:r>
              <a:rPr lang="zh-CN" altLang="zh-CN" sz="1000" b="1"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名，主席通过</a:t>
            </a:r>
            <a:r>
              <a:rPr lang="zh-CN" altLang="en-US" sz="1000" b="1"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品牌宣传</a:t>
            </a:r>
            <a:r>
              <a:rPr lang="zh-CN" altLang="zh-CN" sz="1000" b="1"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委员会的委员选举产生</a:t>
            </a:r>
            <a:r>
              <a:rPr lang="zh-CN" altLang="en-US" sz="1000" b="1"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a:t>
            </a:r>
            <a:r>
              <a:rPr lang="zh-CN" altLang="zh-CN" sz="1000" b="1" kern="0" dirty="0">
                <a:solidFill>
                  <a:srgbClr val="1D1D1A"/>
                </a:solidFill>
                <a:latin typeface="微软雅黑" panose="020B0503020204020204" pitchFamily="34" charset="-122"/>
                <a:ea typeface="微软雅黑" panose="020B0503020204020204" pitchFamily="34" charset="-122"/>
                <a:cs typeface="Calibri" panose="020F0502020204030204" pitchFamily="34" charset="0"/>
              </a:rPr>
              <a:t>主席的职权是</a:t>
            </a:r>
            <a:r>
              <a:rPr lang="zh-CN" altLang="zh-CN" sz="1000" b="1" kern="0" dirty="0">
                <a:solidFill>
                  <a:srgbClr val="1D1D1A"/>
                </a:solidFill>
                <a:latin typeface="微软雅黑" panose="020B0503020204020204" pitchFamily="34" charset="-122"/>
                <a:ea typeface="微软雅黑" panose="020B0503020204020204" pitchFamily="34" charset="-122"/>
              </a:rPr>
              <a:t>： </a:t>
            </a:r>
            <a:endParaRPr lang="zh-CN"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zh-CN" sz="1000" kern="0" dirty="0">
                <a:solidFill>
                  <a:srgbClr val="1D1D1A"/>
                </a:solidFill>
                <a:latin typeface="微软雅黑" panose="020B0503020204020204" pitchFamily="34" charset="-122"/>
                <a:ea typeface="微软雅黑" panose="020B0503020204020204" pitchFamily="34" charset="-122"/>
              </a:rPr>
              <a:t>、召集和主持品牌宣传委员会会议，并保证参会人员有充分表达意见的权利。 </a:t>
            </a:r>
            <a:endParaRPr lang="zh-CN"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zh-CN" sz="1000" kern="0" dirty="0">
                <a:solidFill>
                  <a:srgbClr val="1D1D1A"/>
                </a:solidFill>
                <a:latin typeface="微软雅黑" panose="020B0503020204020204" pitchFamily="34" charset="-122"/>
                <a:ea typeface="微软雅黑" panose="020B0503020204020204" pitchFamily="34" charset="-122"/>
              </a:rPr>
              <a:t>、开展各种营销活动，组织</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数据库技术、用户案例、解决方案和社区的宣传活动。</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三、</a:t>
            </a:r>
            <a:r>
              <a:rPr lang="zh-CN" altLang="zh-CN" sz="1000" b="1" kern="0" dirty="0">
                <a:solidFill>
                  <a:srgbClr val="1D1D1A"/>
                </a:solidFill>
                <a:latin typeface="微软雅黑" panose="020B0503020204020204" pitchFamily="34" charset="-122"/>
                <a:ea typeface="微软雅黑" panose="020B0503020204020204" pitchFamily="34" charset="-122"/>
              </a:rPr>
              <a:t>品牌宣传委员会会议每月举行一次</a:t>
            </a:r>
            <a:r>
              <a:rPr lang="zh-CN" altLang="en-US" sz="1000" b="1" kern="0" dirty="0">
                <a:solidFill>
                  <a:srgbClr val="1D1D1A"/>
                </a:solidFill>
                <a:latin typeface="微软雅黑" panose="020B0503020204020204" pitchFamily="34" charset="-122"/>
                <a:ea typeface="微软雅黑" panose="020B0503020204020204" pitchFamily="34" charset="-122"/>
              </a:rPr>
              <a:t>。</a:t>
            </a:r>
            <a:endParaRPr lang="zh-CN" altLang="zh-CN" sz="1000" b="1" kern="0" dirty="0">
              <a:solidFill>
                <a:srgbClr val="1D1D1A"/>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9065430" y="1132943"/>
          <a:ext cx="2800674" cy="4216751"/>
        </p:xfrm>
        <a:graphic>
          <a:graphicData uri="http://schemas.openxmlformats.org/drawingml/2006/table">
            <a:tbl>
              <a:tblPr/>
              <a:tblGrid>
                <a:gridCol w="333384"/>
                <a:gridCol w="996931"/>
                <a:gridCol w="812888"/>
                <a:gridCol w="657471"/>
              </a:tblGrid>
              <a:tr h="383341">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algn="ctr" fontAlgn="ctr"/>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序号</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姓名</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理事单位</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理事代表</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梁冰</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华为</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江大勇</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2</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詹巍</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海量数据</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肖枫</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3</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王潇</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云和恩墨</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盖国强</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4</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茆亚明</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神舟通用</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顾云苏</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5</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黄元霞</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虚谷伟业</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明玉琢</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6</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王丹</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北京超图</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王海涛</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7</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曾荣</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超聚变</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高波</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8</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孟震</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中国移动</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张春</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9</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张文召</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中国联通</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谢继刚</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3833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altLang="zh-CN" sz="1000" b="0" i="0" u="none" strike="noStrike">
                          <a:solidFill>
                            <a:schemeClr val="tx1"/>
                          </a:solidFill>
                          <a:effectLst/>
                          <a:latin typeface="微软雅黑" panose="020B0503020204020204" pitchFamily="34" charset="-122"/>
                          <a:ea typeface="微软雅黑" panose="020B0503020204020204" pitchFamily="34" charset="-122"/>
                        </a:rPr>
                        <a:t>10</a:t>
                      </a:r>
                      <a:endParaRPr lang="en-US" altLang="zh-CN"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张勇</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a:solidFill>
                            <a:schemeClr val="tx1"/>
                          </a:solidFill>
                          <a:effectLst/>
                          <a:latin typeface="微软雅黑" panose="020B0503020204020204" pitchFamily="34" charset="-122"/>
                          <a:ea typeface="微软雅黑" panose="020B0503020204020204" pitchFamily="34" charset="-122"/>
                        </a:rPr>
                        <a:t>清华大学</a:t>
                      </a:r>
                      <a:endParaRPr lang="zh-CN" altLang="en-US" sz="1000" b="0" i="0" u="none" strike="noStrike">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000" b="0" i="0" u="none" strike="noStrike" dirty="0">
                          <a:solidFill>
                            <a:schemeClr val="tx1"/>
                          </a:solidFill>
                          <a:effectLst/>
                          <a:latin typeface="微软雅黑" panose="020B0503020204020204" pitchFamily="34" charset="-122"/>
                          <a:ea typeface="微软雅黑" panose="020B0503020204020204" pitchFamily="34" charset="-122"/>
                        </a:rPr>
                        <a:t>李国良</a:t>
                      </a:r>
                      <a:endParaRPr lang="zh-CN" alt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社区品牌宣传委员会</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27076" y="3440097"/>
            <a:ext cx="8174684" cy="2169825"/>
          </a:xfrm>
          <a:prstGeom prst="rect">
            <a:avLst/>
          </a:prstGeom>
          <a:solidFill>
            <a:srgbClr val="666666">
              <a:lumMod val="20000"/>
              <a:lumOff val="80000"/>
            </a:srgbClr>
          </a:solidFill>
        </p:spPr>
        <p:txBody>
          <a:bodyPr wrap="square">
            <a:spAutoFit/>
          </a:bodyPr>
          <a:lstStyle/>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一、用户</a:t>
            </a:r>
            <a:r>
              <a:rPr lang="zh-CN" altLang="zh-CN" sz="1000" b="1" kern="0" dirty="0">
                <a:solidFill>
                  <a:srgbClr val="1D1D1A"/>
                </a:solidFill>
                <a:latin typeface="微软雅黑" panose="020B0503020204020204" pitchFamily="34" charset="-122"/>
                <a:ea typeface="微软雅黑" panose="020B0503020204020204" pitchFamily="34" charset="-122"/>
              </a:rPr>
              <a:t>委员会</a:t>
            </a:r>
            <a:r>
              <a:rPr lang="zh-CN" altLang="en-US" sz="1000" b="1" kern="0" dirty="0">
                <a:solidFill>
                  <a:srgbClr val="1D1D1A"/>
                </a:solidFill>
                <a:latin typeface="微软雅黑" panose="020B0503020204020204" pitchFamily="34" charset="-122"/>
                <a:ea typeface="微软雅黑" panose="020B0503020204020204" pitchFamily="34" charset="-122"/>
              </a:rPr>
              <a:t>委员条件：</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、用户委员会委员由社区理事会理事推荐</a:t>
            </a: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名。</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en-US" sz="1000" kern="0" dirty="0">
                <a:solidFill>
                  <a:srgbClr val="1D1D1A"/>
                </a:solidFill>
                <a:latin typeface="微软雅黑" panose="020B0503020204020204" pitchFamily="34" charset="-122"/>
                <a:ea typeface="微软雅黑" panose="020B0503020204020204" pitchFamily="34" charset="-122"/>
              </a:rPr>
              <a:t>、用户委员会委员来源于所在理事单位生态发展部、市场部等一线部门的负责人。</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3</a:t>
            </a:r>
            <a:r>
              <a:rPr lang="zh-CN" altLang="en-US" sz="1000" kern="0" dirty="0">
                <a:solidFill>
                  <a:srgbClr val="1D1D1A"/>
                </a:solidFill>
                <a:latin typeface="微软雅黑" panose="020B0503020204020204" pitchFamily="34" charset="-122"/>
                <a:ea typeface="微软雅黑" panose="020B0503020204020204" pitchFamily="34" charset="-122"/>
              </a:rPr>
              <a:t>、用户委员会委员能对所在理事单位用户拓展、用户案例授权等进行自主决策和负责。</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4</a:t>
            </a:r>
            <a:r>
              <a:rPr lang="zh-CN" altLang="en-US" sz="1000" kern="0" dirty="0">
                <a:solidFill>
                  <a:srgbClr val="1D1D1A"/>
                </a:solidFill>
                <a:latin typeface="微软雅黑" panose="020B0503020204020204" pitchFamily="34" charset="-122"/>
                <a:ea typeface="微软雅黑" panose="020B0503020204020204" pitchFamily="34" charset="-122"/>
              </a:rPr>
              <a:t>、用户委员会委员有能力</a:t>
            </a:r>
            <a:r>
              <a:rPr lang="zh-CN" altLang="en-US" sz="1000" b="1" kern="0" dirty="0">
                <a:solidFill>
                  <a:srgbClr val="1D1D1A"/>
                </a:solidFill>
                <a:latin typeface="微软雅黑" panose="020B0503020204020204" pitchFamily="34" charset="-122"/>
                <a:ea typeface="微软雅黑" panose="020B0503020204020204" pitchFamily="34" charset="-122"/>
              </a:rPr>
              <a:t>有意愿</a:t>
            </a:r>
            <a:r>
              <a:rPr lang="zh-CN" altLang="en-US" sz="1000" kern="0" dirty="0">
                <a:solidFill>
                  <a:srgbClr val="1D1D1A"/>
                </a:solidFill>
                <a:latin typeface="微软雅黑" panose="020B0503020204020204" pitchFamily="34" charset="-122"/>
                <a:ea typeface="微软雅黑" panose="020B0503020204020204" pitchFamily="34" charset="-122"/>
              </a:rPr>
              <a:t>参与</a:t>
            </a:r>
            <a:r>
              <a:rPr lang="en-US" altLang="zh-CN" sz="1000" kern="0" dirty="0">
                <a:solidFill>
                  <a:srgbClr val="1D1D1A"/>
                </a:solidFill>
                <a:latin typeface="微软雅黑" panose="020B0503020204020204" pitchFamily="34" charset="-122"/>
                <a:ea typeface="微软雅黑" panose="020B0503020204020204" pitchFamily="34" charset="-122"/>
              </a:rPr>
              <a:t>openGauss</a:t>
            </a:r>
            <a:r>
              <a:rPr lang="zh-CN" altLang="en-US" sz="1000" kern="0" dirty="0">
                <a:solidFill>
                  <a:srgbClr val="1D1D1A"/>
                </a:solidFill>
                <a:latin typeface="微软雅黑" panose="020B0503020204020204" pitchFamily="34" charset="-122"/>
                <a:ea typeface="微软雅黑" panose="020B0503020204020204" pitchFamily="34" charset="-122"/>
              </a:rPr>
              <a:t>社区用户</a:t>
            </a:r>
            <a:r>
              <a:rPr lang="zh-CN" altLang="zh-CN" sz="1000" kern="0" dirty="0">
                <a:solidFill>
                  <a:srgbClr val="1D1D1A"/>
                </a:solidFill>
                <a:latin typeface="微软雅黑" panose="020B0503020204020204" pitchFamily="34" charset="-122"/>
                <a:ea typeface="微软雅黑" panose="020B0503020204020204" pitchFamily="34" charset="-122"/>
              </a:rPr>
              <a:t>委员会</a:t>
            </a:r>
            <a:r>
              <a:rPr lang="zh-CN" altLang="en-US" sz="1000" kern="0" dirty="0">
                <a:solidFill>
                  <a:srgbClr val="1D1D1A"/>
                </a:solidFill>
                <a:latin typeface="微软雅黑" panose="020B0503020204020204" pitchFamily="34" charset="-122"/>
                <a:ea typeface="微软雅黑" panose="020B0503020204020204" pitchFamily="34" charset="-122"/>
              </a:rPr>
              <a:t>的工作。</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sz="1000" b="1" kern="0" dirty="0">
                <a:solidFill>
                  <a:srgbClr val="1D1D1A"/>
                </a:solidFill>
                <a:latin typeface="微软雅黑" panose="020B0503020204020204" pitchFamily="34" charset="-122"/>
                <a:ea typeface="微软雅黑" panose="020B0503020204020204" pitchFamily="34" charset="-122"/>
              </a:rPr>
              <a:t>二、用户</a:t>
            </a:r>
            <a:r>
              <a:rPr lang="zh-CN" altLang="zh-CN" sz="1000" b="1" kern="0" dirty="0">
                <a:solidFill>
                  <a:srgbClr val="1D1D1A"/>
                </a:solidFill>
                <a:latin typeface="微软雅黑" panose="020B0503020204020204" pitchFamily="34" charset="-122"/>
                <a:ea typeface="微软雅黑" panose="020B0503020204020204" pitchFamily="34" charset="-122"/>
              </a:rPr>
              <a:t>委员会</a:t>
            </a:r>
            <a:r>
              <a:rPr lang="zh-CN" altLang="en-US" sz="1000" b="1" kern="0" dirty="0">
                <a:solidFill>
                  <a:srgbClr val="1D1D1A"/>
                </a:solidFill>
                <a:latin typeface="微软雅黑" panose="020B0503020204020204" pitchFamily="34" charset="-122"/>
                <a:ea typeface="微软雅黑" panose="020B0503020204020204" pitchFamily="34" charset="-122"/>
              </a:rPr>
              <a:t>委员竞选流程：</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en-US" sz="1000" kern="0" dirty="0">
                <a:solidFill>
                  <a:srgbClr val="1D1D1A"/>
                </a:solidFill>
                <a:latin typeface="微软雅黑" panose="020B0503020204020204" pitchFamily="34" charset="-122"/>
                <a:ea typeface="微软雅黑" panose="020B0503020204020204" pitchFamily="34" charset="-122"/>
              </a:rPr>
              <a:t>、提名人员提交用户</a:t>
            </a:r>
            <a:r>
              <a:rPr lang="zh-CN" altLang="zh-CN" sz="1000" kern="0" dirty="0">
                <a:solidFill>
                  <a:srgbClr val="1D1D1A"/>
                </a:solidFill>
                <a:latin typeface="微软雅黑" panose="020B0503020204020204" pitchFamily="34" charset="-122"/>
                <a:ea typeface="微软雅黑" panose="020B0503020204020204" pitchFamily="34" charset="-122"/>
              </a:rPr>
              <a:t>委员会</a:t>
            </a:r>
            <a:r>
              <a:rPr lang="zh-CN" altLang="en-US" sz="1000" kern="0" dirty="0">
                <a:solidFill>
                  <a:srgbClr val="1D1D1A"/>
                </a:solidFill>
                <a:latin typeface="微软雅黑" panose="020B0503020204020204" pitchFamily="34" charset="-122"/>
                <a:ea typeface="微软雅黑" panose="020B0503020204020204" pitchFamily="34" charset="-122"/>
              </a:rPr>
              <a:t>委员竞选表。</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en-US" sz="1000" kern="0" dirty="0">
                <a:solidFill>
                  <a:srgbClr val="1D1D1A"/>
                </a:solidFill>
                <a:latin typeface="微软雅黑" panose="020B0503020204020204" pitchFamily="34" charset="-122"/>
                <a:ea typeface="微软雅黑" panose="020B0503020204020204" pitchFamily="34" charset="-122"/>
              </a:rPr>
              <a:t>、理事会授权秘书处组织提名人员召开会议，提名人员对竞选用户委员会委员进行陈述。</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3</a:t>
            </a:r>
            <a:r>
              <a:rPr lang="zh-CN" altLang="en-US" sz="1000" kern="0" dirty="0">
                <a:solidFill>
                  <a:srgbClr val="1D1D1A"/>
                </a:solidFill>
                <a:latin typeface="微软雅黑" panose="020B0503020204020204" pitchFamily="34" charset="-122"/>
                <a:ea typeface="微软雅黑" panose="020B0503020204020204" pitchFamily="34" charset="-122"/>
              </a:rPr>
              <a:t>、理事会授权秘书处成立筹备组进行评分和合议，从提名名单选举出符合条件的委员。</a:t>
            </a:r>
            <a:endParaRPr lang="en-US" altLang="zh-CN" sz="1000" kern="0" dirty="0">
              <a:solidFill>
                <a:srgbClr val="1D1D1A"/>
              </a:solidFill>
              <a:latin typeface="微软雅黑" panose="020B0503020204020204" pitchFamily="34" charset="-122"/>
              <a:ea typeface="微软雅黑" panose="020B0503020204020204" pitchFamily="34" charset="-122"/>
            </a:endParaRPr>
          </a:p>
        </p:txBody>
      </p:sp>
      <p:sp>
        <p:nvSpPr>
          <p:cNvPr id="16" name="矩形 15"/>
          <p:cNvSpPr/>
          <p:nvPr/>
        </p:nvSpPr>
        <p:spPr>
          <a:xfrm>
            <a:off x="727075" y="962299"/>
            <a:ext cx="8174684" cy="2169825"/>
          </a:xfrm>
          <a:prstGeom prst="rect">
            <a:avLst/>
          </a:prstGeom>
          <a:solidFill>
            <a:srgbClr val="666666">
              <a:lumMod val="20000"/>
              <a:lumOff val="80000"/>
            </a:srgbClr>
          </a:solidFill>
        </p:spPr>
        <p:txBody>
          <a:bodyPr wrap="square">
            <a:spAutoFit/>
          </a:bodyPr>
          <a:lstStyle/>
          <a:p>
            <a:pPr defTabSz="914400">
              <a:lnSpc>
                <a:spcPct val="150000"/>
              </a:lnSpc>
              <a:defRPr/>
            </a:pPr>
            <a:r>
              <a:rPr lang="zh-CN" altLang="zh-CN" sz="1000" b="1" kern="0" dirty="0">
                <a:solidFill>
                  <a:srgbClr val="1D1D1A"/>
                </a:solidFill>
                <a:latin typeface="微软雅黑" panose="020B0503020204020204" pitchFamily="34" charset="-122"/>
                <a:ea typeface="微软雅黑" panose="020B0503020204020204" pitchFamily="34" charset="-122"/>
              </a:rPr>
              <a:t>一、用户委员会是社区的最终用户沟通机构，其主要职权是：</a:t>
            </a:r>
            <a:endParaRPr lang="zh-CN"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zh-CN" sz="1000" kern="0" dirty="0">
                <a:solidFill>
                  <a:srgbClr val="1D1D1A"/>
                </a:solidFill>
                <a:latin typeface="微软雅黑" panose="020B0503020204020204" pitchFamily="34" charset="-122"/>
                <a:ea typeface="微软雅黑" panose="020B0503020204020204" pitchFamily="34" charset="-122"/>
              </a:rPr>
              <a:t>、收集对于</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社区发行版、基于</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社区技术的数据库发行版、其它所属</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社区开源项目的技术和产品需求，反馈给技术委员会和理事会，推动技术委员会的技术路线符合最终用户的需求，为理事会的发展方向和长期规划提供市场意见。</a:t>
            </a:r>
            <a:endParaRPr lang="zh-CN"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zh-CN" sz="1000" kern="0" dirty="0">
                <a:solidFill>
                  <a:srgbClr val="1D1D1A"/>
                </a:solidFill>
                <a:latin typeface="微软雅黑" panose="020B0503020204020204" pitchFamily="34" charset="-122"/>
                <a:ea typeface="微软雅黑" panose="020B0503020204020204" pitchFamily="34" charset="-122"/>
              </a:rPr>
              <a:t>、整理</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社区发行版、基于</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社区技术的数据库发行版、其它所属</a:t>
            </a:r>
            <a:r>
              <a:rPr lang="en-US" altLang="zh-CN" sz="1000" kern="0" dirty="0">
                <a:solidFill>
                  <a:srgbClr val="1D1D1A"/>
                </a:solidFill>
                <a:latin typeface="微软雅黑" panose="020B0503020204020204" pitchFamily="34" charset="-122"/>
                <a:ea typeface="微软雅黑" panose="020B0503020204020204" pitchFamily="34" charset="-122"/>
              </a:rPr>
              <a:t> openGauss </a:t>
            </a:r>
            <a:r>
              <a:rPr lang="zh-CN" altLang="zh-CN" sz="1000" kern="0" dirty="0">
                <a:solidFill>
                  <a:srgbClr val="1D1D1A"/>
                </a:solidFill>
                <a:latin typeface="微软雅黑" panose="020B0503020204020204" pitchFamily="34" charset="-122"/>
                <a:ea typeface="微软雅黑" panose="020B0503020204020204" pitchFamily="34" charset="-122"/>
              </a:rPr>
              <a:t>社区开源项目的用户案例，在获得最终用户授权的情况下配合品牌宣传委员会进行案例宣传。 </a:t>
            </a:r>
            <a:endParaRPr lang="zh-CN" altLang="zh-CN" sz="1000" kern="0" dirty="0">
              <a:solidFill>
                <a:srgbClr val="1D1D1A"/>
              </a:solidFill>
              <a:latin typeface="微软雅黑" panose="020B0503020204020204" pitchFamily="34" charset="-122"/>
              <a:ea typeface="微软雅黑" panose="020B0503020204020204" pitchFamily="34" charset="-122"/>
            </a:endParaRPr>
          </a:p>
          <a:p>
            <a:pPr defTabSz="914400">
              <a:lnSpc>
                <a:spcPct val="150000"/>
              </a:lnSpc>
              <a:defRPr/>
            </a:pPr>
            <a:r>
              <a:rPr lang="zh-CN" altLang="zh-CN" sz="1000" b="1" kern="0" dirty="0">
                <a:solidFill>
                  <a:srgbClr val="1D1D1A"/>
                </a:solidFill>
                <a:latin typeface="微软雅黑" panose="020B0503020204020204" pitchFamily="34" charset="-122"/>
                <a:ea typeface="微软雅黑" panose="020B0503020204020204" pitchFamily="34" charset="-122"/>
              </a:rPr>
              <a:t>二、用户委员会设主席</a:t>
            </a:r>
            <a:r>
              <a:rPr lang="en-US" altLang="zh-CN" sz="1000" b="1" kern="0" dirty="0">
                <a:solidFill>
                  <a:srgbClr val="1D1D1A"/>
                </a:solidFill>
                <a:latin typeface="微软雅黑" panose="020B0503020204020204" pitchFamily="34" charset="-122"/>
                <a:ea typeface="微软雅黑" panose="020B0503020204020204" pitchFamily="34" charset="-122"/>
              </a:rPr>
              <a:t> 1 </a:t>
            </a:r>
            <a:r>
              <a:rPr lang="zh-CN" altLang="zh-CN" sz="1000" b="1" kern="0" dirty="0">
                <a:solidFill>
                  <a:srgbClr val="1D1D1A"/>
                </a:solidFill>
                <a:latin typeface="微软雅黑" panose="020B0503020204020204" pitchFamily="34" charset="-122"/>
                <a:ea typeface="微软雅黑" panose="020B0503020204020204" pitchFamily="34" charset="-122"/>
              </a:rPr>
              <a:t>名，主席通过用户委员会的委员选举产生</a:t>
            </a:r>
            <a:r>
              <a:rPr lang="zh-CN" altLang="en-US" sz="1000" b="1" kern="0" dirty="0">
                <a:solidFill>
                  <a:srgbClr val="1D1D1A"/>
                </a:solidFill>
                <a:latin typeface="微软雅黑" panose="020B0503020204020204" pitchFamily="34" charset="-122"/>
                <a:ea typeface="微软雅黑" panose="020B0503020204020204" pitchFamily="34" charset="-122"/>
              </a:rPr>
              <a:t>，</a:t>
            </a:r>
            <a:r>
              <a:rPr lang="zh-CN" altLang="zh-CN" sz="1000" b="1" kern="0" dirty="0">
                <a:solidFill>
                  <a:srgbClr val="1D1D1A"/>
                </a:solidFill>
                <a:latin typeface="微软雅黑" panose="020B0503020204020204" pitchFamily="34" charset="-122"/>
                <a:ea typeface="微软雅黑" panose="020B0503020204020204" pitchFamily="34" charset="-122"/>
              </a:rPr>
              <a:t>主席的职权是： </a:t>
            </a:r>
            <a:endParaRPr lang="zh-CN" altLang="zh-CN" sz="1000" b="1"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1</a:t>
            </a:r>
            <a:r>
              <a:rPr lang="zh-CN" altLang="zh-CN" sz="1000" kern="0" dirty="0">
                <a:solidFill>
                  <a:srgbClr val="1D1D1A"/>
                </a:solidFill>
                <a:latin typeface="微软雅黑" panose="020B0503020204020204" pitchFamily="34" charset="-122"/>
                <a:ea typeface="微软雅黑" panose="020B0503020204020204" pitchFamily="34" charset="-122"/>
              </a:rPr>
              <a:t>、召集和主持用户委员会会议，并保证参会人员有充分表达意见的权利。 </a:t>
            </a:r>
            <a:endParaRPr lang="zh-CN" altLang="zh-CN" sz="1000" kern="0" dirty="0">
              <a:solidFill>
                <a:srgbClr val="1D1D1A"/>
              </a:solidFill>
              <a:latin typeface="微软雅黑" panose="020B0503020204020204" pitchFamily="34" charset="-122"/>
              <a:ea typeface="微软雅黑" panose="020B0503020204020204" pitchFamily="34" charset="-122"/>
            </a:endParaRPr>
          </a:p>
          <a:p>
            <a:pPr marL="457200" lvl="1" defTabSz="914400">
              <a:lnSpc>
                <a:spcPct val="150000"/>
              </a:lnSpc>
              <a:defRPr/>
            </a:pPr>
            <a:r>
              <a:rPr lang="en-US" altLang="zh-CN" sz="1000" kern="0" dirty="0">
                <a:solidFill>
                  <a:srgbClr val="1D1D1A"/>
                </a:solidFill>
                <a:latin typeface="微软雅黑" panose="020B0503020204020204" pitchFamily="34" charset="-122"/>
                <a:ea typeface="微软雅黑" panose="020B0503020204020204" pitchFamily="34" charset="-122"/>
              </a:rPr>
              <a:t>2</a:t>
            </a:r>
            <a:r>
              <a:rPr lang="zh-CN" altLang="zh-CN" sz="1000" kern="0" dirty="0">
                <a:solidFill>
                  <a:srgbClr val="1D1D1A"/>
                </a:solidFill>
                <a:latin typeface="微软雅黑" panose="020B0503020204020204" pitchFamily="34" charset="-122"/>
                <a:ea typeface="微软雅黑" panose="020B0503020204020204" pitchFamily="34" charset="-122"/>
              </a:rPr>
              <a:t>、组织、主持和最终用户的技术访谈活动，收集和整理最终用户的技术和产品需求并形成报告。</a:t>
            </a:r>
            <a:r>
              <a:rPr lang="en-US" altLang="zh-CN" sz="1000" kern="0" dirty="0">
                <a:solidFill>
                  <a:srgbClr val="1D1D1A"/>
                </a:solidFill>
                <a:latin typeface="微软雅黑" panose="020B0503020204020204" pitchFamily="34" charset="-122"/>
                <a:ea typeface="微软雅黑" panose="020B0503020204020204" pitchFamily="34" charset="-122"/>
              </a:rPr>
              <a:t> </a:t>
            </a:r>
            <a:endParaRPr lang="en-US" altLang="zh-CN" sz="1000" kern="0" dirty="0">
              <a:solidFill>
                <a:srgbClr val="1D1D1A"/>
              </a:solidFill>
              <a:latin typeface="微软雅黑" panose="020B0503020204020204" pitchFamily="34" charset="-122"/>
              <a:ea typeface="微软雅黑" panose="020B0503020204020204" pitchFamily="34" charset="-122"/>
            </a:endParaRPr>
          </a:p>
          <a:p>
            <a:pPr defTabSz="914400">
              <a:lnSpc>
                <a:spcPct val="150000"/>
              </a:lnSpc>
              <a:defRPr/>
            </a:pPr>
            <a:r>
              <a:rPr lang="zh-CN" altLang="zh-CN" sz="1000" b="1" kern="0" dirty="0">
                <a:solidFill>
                  <a:srgbClr val="1D1D1A"/>
                </a:solidFill>
                <a:latin typeface="微软雅黑" panose="020B0503020204020204" pitchFamily="34" charset="-122"/>
                <a:ea typeface="微软雅黑" panose="020B0503020204020204" pitchFamily="34" charset="-122"/>
              </a:rPr>
              <a:t>三、用户委员会会议每月举行一次</a:t>
            </a:r>
            <a:r>
              <a:rPr lang="zh-CN" altLang="en-US" sz="1000" b="1" kern="0" dirty="0">
                <a:solidFill>
                  <a:srgbClr val="1D1D1A"/>
                </a:solidFill>
                <a:latin typeface="微软雅黑" panose="020B0503020204020204" pitchFamily="34" charset="-122"/>
                <a:ea typeface="微软雅黑" panose="020B0503020204020204" pitchFamily="34" charset="-122"/>
              </a:rPr>
              <a:t>。</a:t>
            </a:r>
            <a:endParaRPr lang="zh-CN" altLang="zh-CN" sz="1000" b="1" kern="0" dirty="0">
              <a:solidFill>
                <a:srgbClr val="1D1D1A"/>
              </a:solidFill>
              <a:latin typeface="微软雅黑" panose="020B0503020204020204" pitchFamily="34" charset="-122"/>
              <a:ea typeface="微软雅黑" panose="020B0503020204020204" pitchFamily="34" charset="-122"/>
            </a:endParaRPr>
          </a:p>
        </p:txBody>
      </p:sp>
      <p:graphicFrame>
        <p:nvGraphicFramePr>
          <p:cNvPr id="18" name="表格 17"/>
          <p:cNvGraphicFramePr>
            <a:graphicFrameLocks noGrp="1"/>
          </p:cNvGraphicFramePr>
          <p:nvPr/>
        </p:nvGraphicFramePr>
        <p:xfrm>
          <a:off x="8961523" y="962296"/>
          <a:ext cx="2716126" cy="4647627"/>
        </p:xfrm>
        <a:graphic>
          <a:graphicData uri="http://schemas.openxmlformats.org/drawingml/2006/table">
            <a:tbl>
              <a:tblPr/>
              <a:tblGrid>
                <a:gridCol w="452456"/>
                <a:gridCol w="974040"/>
                <a:gridCol w="644815"/>
                <a:gridCol w="644815"/>
              </a:tblGrid>
              <a:tr h="516403">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序号</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竞选人</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2pPr>
                      <a:lvl3pPr marL="914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3pPr>
                      <a:lvl4pPr marL="1371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4pPr>
                      <a:lvl5pPr marL="18288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5pPr>
                      <a:lvl6pPr marL="22860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6pPr>
                      <a:lvl7pPr marL="27432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7pPr>
                      <a:lvl8pPr marL="32004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8pPr>
                      <a:lvl9pPr marL="365760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理事单位</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理事代表</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4360" marR="4360" marT="4360"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D9EFFF"/>
                    </a:solid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endPar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鲁攀峰</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华为</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江大勇</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2</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肖枫</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海量数据</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肖枫</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3</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孙培源</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云和恩墨</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盖国强</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4</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耿强</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神舟通用</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顾云苏</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5</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晏海婷</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虚谷伟业</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明玉琢</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6</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卢娜</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rPr>
                        <a:t>北京超图</a:t>
                      </a:r>
                      <a:endPar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王海涛</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7</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王晓涛</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rPr>
                        <a:t>超聚变</a:t>
                      </a:r>
                      <a:endPar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高波</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r h="51640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rPr>
                        <a:t>8</a:t>
                      </a:r>
                      <a:endParaRPr lang="en-US" altLang="zh-CN"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rPr>
                        <a:t>王娟</a:t>
                      </a:r>
                      <a:endParaRPr lang="zh-CN" altLang="en-US" sz="10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rPr>
                        <a:t>中国移动</a:t>
                      </a:r>
                      <a:endParaRPr lang="zh-CN" altLang="en-US" sz="1000" b="0" i="0" u="none" strike="noStrike" kern="120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1186815" rtl="0" eaLnBrk="1" fontAlgn="b" latinLnBrk="0" hangingPunct="1"/>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张春</a:t>
                      </a:r>
                      <a:endPar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社区用户委员会</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社区用户组</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4" name="Picture 3"/>
          <p:cNvPicPr>
            <a:picLocks noChangeAspect="1"/>
          </p:cNvPicPr>
          <p:nvPr/>
        </p:nvPicPr>
        <p:blipFill>
          <a:blip r:embed="rId1"/>
          <a:stretch>
            <a:fillRect/>
          </a:stretch>
        </p:blipFill>
        <p:spPr>
          <a:xfrm>
            <a:off x="0" y="1968898"/>
            <a:ext cx="12192000" cy="2920204"/>
          </a:xfrm>
          <a:prstGeom prst="rect">
            <a:avLst/>
          </a:prstGeom>
        </p:spPr>
      </p:pic>
      <p:sp>
        <p:nvSpPr>
          <p:cNvPr id="8" name="内容占位符 1"/>
          <p:cNvSpPr txBox="1"/>
          <p:nvPr/>
        </p:nvSpPr>
        <p:spPr>
          <a:xfrm>
            <a:off x="490220" y="944919"/>
            <a:ext cx="11211560" cy="945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3A11BA"/>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3A11BA"/>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A11BA"/>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zh-CN" altLang="en-US" sz="1000" b="1" dirty="0">
                <a:solidFill>
                  <a:schemeClr val="tx1"/>
                </a:solidFill>
                <a:latin typeface="微软雅黑" panose="020B0503020204020204" pitchFamily="34" charset="-122"/>
              </a:rPr>
              <a:t>openGauss </a:t>
            </a:r>
            <a:r>
              <a:rPr lang="en-US" altLang="zh-CN" sz="1000" b="1" dirty="0">
                <a:solidFill>
                  <a:schemeClr val="tx1"/>
                </a:solidFill>
                <a:latin typeface="微软雅黑" panose="020B0503020204020204" pitchFamily="34" charset="-122"/>
              </a:rPr>
              <a:t>U</a:t>
            </a:r>
            <a:r>
              <a:rPr lang="zh-CN" altLang="en-US" sz="1000" b="1" dirty="0">
                <a:solidFill>
                  <a:schemeClr val="tx1"/>
                </a:solidFill>
                <a:latin typeface="微软雅黑" panose="020B0503020204020204" pitchFamily="34" charset="-122"/>
              </a:rPr>
              <a:t>ser </a:t>
            </a:r>
            <a:r>
              <a:rPr lang="en-US" altLang="zh-CN" sz="1000" b="1" dirty="0">
                <a:solidFill>
                  <a:schemeClr val="tx1"/>
                </a:solidFill>
                <a:latin typeface="微软雅黑" panose="020B0503020204020204" pitchFamily="34" charset="-122"/>
              </a:rPr>
              <a:t>G</a:t>
            </a:r>
            <a:r>
              <a:rPr lang="zh-CN" altLang="en-US" sz="1000" b="1" dirty="0">
                <a:solidFill>
                  <a:schemeClr val="tx1"/>
                </a:solidFill>
                <a:latin typeface="微软雅黑" panose="020B0503020204020204" pitchFamily="34" charset="-122"/>
              </a:rPr>
              <a:t>roup，简称oGUG，是一个让开发者可以充分进行openGauss技术特性、最佳实践以及社区运营进展等交流的公益性本地社区。</a:t>
            </a:r>
            <a:endParaRPr lang="en-US" altLang="zh-CN" sz="1000" b="1" dirty="0">
              <a:solidFill>
                <a:schemeClr val="tx1"/>
              </a:solidFill>
              <a:latin typeface="微软雅黑" panose="020B0503020204020204" pitchFamily="34" charset="-122"/>
            </a:endParaRPr>
          </a:p>
          <a:p>
            <a:pPr marL="0" indent="0">
              <a:lnSpc>
                <a:spcPct val="200000"/>
              </a:lnSpc>
              <a:buFont typeface="Arial" panose="020B0604020202020204" pitchFamily="34" charset="0"/>
              <a:buNone/>
            </a:pPr>
            <a:r>
              <a:rPr lang="zh-CN" altLang="en-US" sz="1000" b="1" dirty="0">
                <a:solidFill>
                  <a:schemeClr val="tx1"/>
                </a:solidFill>
                <a:latin typeface="微软雅黑" panose="020B0503020204020204" pitchFamily="34" charset="-122"/>
              </a:rPr>
              <a:t>当前</a:t>
            </a:r>
            <a:r>
              <a:rPr lang="en-US" altLang="zh-CN" sz="1000" b="1" dirty="0" err="1">
                <a:solidFill>
                  <a:schemeClr val="tx1"/>
                </a:solidFill>
                <a:latin typeface="微软雅黑" panose="020B0503020204020204" pitchFamily="34" charset="-122"/>
              </a:rPr>
              <a:t>openGauss</a:t>
            </a:r>
            <a:r>
              <a:rPr lang="zh-CN" altLang="en-US" sz="1000" b="1" dirty="0">
                <a:solidFill>
                  <a:schemeClr val="tx1"/>
                </a:solidFill>
                <a:latin typeface="微软雅黑" panose="020B0503020204020204" pitchFamily="34" charset="-122"/>
              </a:rPr>
              <a:t>社区已经在</a:t>
            </a:r>
            <a:r>
              <a:rPr lang="zh-CN" altLang="en-US" sz="1000" b="1" dirty="0">
                <a:solidFill>
                  <a:srgbClr val="C00000"/>
                </a:solidFill>
                <a:latin typeface="微软雅黑" panose="020B0503020204020204" pitchFamily="34" charset="-122"/>
              </a:rPr>
              <a:t>深圳、南京、北京、西安、长沙、杭州、兰州</a:t>
            </a:r>
            <a:r>
              <a:rPr lang="zh-CN" altLang="en-US" sz="1000" b="1" dirty="0">
                <a:solidFill>
                  <a:schemeClr val="tx1"/>
                </a:solidFill>
                <a:latin typeface="微软雅黑" panose="020B0503020204020204" pitchFamily="34" charset="-122"/>
              </a:rPr>
              <a:t>等</a:t>
            </a:r>
            <a:r>
              <a:rPr lang="en-US" altLang="zh-CN" sz="1000" b="1" dirty="0">
                <a:solidFill>
                  <a:schemeClr val="tx1"/>
                </a:solidFill>
                <a:latin typeface="微软雅黑" panose="020B0503020204020204" pitchFamily="34" charset="-122"/>
              </a:rPr>
              <a:t>7</a:t>
            </a:r>
            <a:r>
              <a:rPr lang="zh-CN" altLang="en-US" sz="1000" b="1" dirty="0">
                <a:solidFill>
                  <a:schemeClr val="tx1"/>
                </a:solidFill>
                <a:latin typeface="微软雅黑" panose="020B0503020204020204" pitchFamily="34" charset="-122"/>
              </a:rPr>
              <a:t>个城市成立用户组。</a:t>
            </a:r>
            <a:endParaRPr lang="zh-CN" altLang="en-US" sz="1000" b="1" dirty="0">
              <a:solidFill>
                <a:schemeClr val="tx1"/>
              </a:solidFill>
              <a:latin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签署企业</a:t>
            </a:r>
            <a:r>
              <a:rPr lang="en-US" altLang="zh-CN" sz="2400" b="1" dirty="0">
                <a:solidFill>
                  <a:srgbClr val="990000"/>
                </a:solidFill>
                <a:latin typeface="微软雅黑" panose="020B0503020204020204" pitchFamily="34" charset="-122"/>
                <a:ea typeface="微软雅黑" panose="020B0503020204020204" pitchFamily="34" charset="-122"/>
                <a:cs typeface="+mj-cs"/>
              </a:rPr>
              <a:t>CLA</a:t>
            </a:r>
            <a:r>
              <a:rPr lang="zh-CN" altLang="en-US" sz="2400" b="1" dirty="0">
                <a:solidFill>
                  <a:srgbClr val="990000"/>
                </a:solidFill>
                <a:latin typeface="微软雅黑" panose="020B0503020204020204" pitchFamily="34" charset="-122"/>
                <a:ea typeface="微软雅黑" panose="020B0503020204020204" pitchFamily="34" charset="-122"/>
                <a:cs typeface="+mj-cs"/>
              </a:rPr>
              <a:t>加入</a:t>
            </a:r>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
        <p:nvSpPr>
          <p:cNvPr id="10" name="Content Placeholder 2"/>
          <p:cNvSpPr txBox="1"/>
          <p:nvPr/>
        </p:nvSpPr>
        <p:spPr>
          <a:xfrm>
            <a:off x="535959" y="962045"/>
            <a:ext cx="5525405" cy="520322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、企业加入 </a:t>
            </a:r>
            <a:r>
              <a:rPr lang="en-US" altLang="zh-CN" sz="1400" b="1" dirty="0" err="1">
                <a:latin typeface="微软雅黑" panose="020B0503020204020204" pitchFamily="34" charset="-122"/>
                <a:ea typeface="微软雅黑" panose="020B0503020204020204" pitchFamily="34" charset="-122"/>
              </a:rPr>
              <a:t>openGauss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社区为什么要签署 </a:t>
            </a:r>
            <a:r>
              <a:rPr lang="en-US" altLang="zh-CN" sz="1400" b="1" dirty="0">
                <a:latin typeface="微软雅黑" panose="020B0503020204020204" pitchFamily="34" charset="-122"/>
                <a:ea typeface="微软雅黑" panose="020B0503020204020204" pitchFamily="34" charset="-122"/>
              </a:rPr>
              <a:t>CLA </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a:lnSpc>
                <a:spcPct val="200000"/>
              </a:lnSpc>
            </a:pPr>
            <a:r>
              <a:rPr lang="en-US" altLang="zh-CN" sz="1400" b="1"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是 </a:t>
            </a:r>
            <a:r>
              <a:rPr lang="en-US" altLang="zh-CN" sz="1000" dirty="0">
                <a:latin typeface="微软雅黑" panose="020B0503020204020204" pitchFamily="34" charset="-122"/>
                <a:ea typeface="微软雅黑" panose="020B0503020204020204" pitchFamily="34" charset="-122"/>
              </a:rPr>
              <a:t>Contributor License Agreement </a:t>
            </a:r>
            <a:r>
              <a:rPr lang="zh-CN" altLang="en-US" sz="1000" dirty="0">
                <a:latin typeface="微软雅黑" panose="020B0503020204020204" pitchFamily="34" charset="-122"/>
                <a:ea typeface="微软雅黑" panose="020B0503020204020204" pitchFamily="34" charset="-122"/>
              </a:rPr>
              <a:t>的缩写，一般翻译为</a:t>
            </a:r>
            <a:r>
              <a:rPr lang="zh-CN" altLang="en-US" sz="1000" b="1" dirty="0">
                <a:latin typeface="微软雅黑" panose="020B0503020204020204" pitchFamily="34" charset="-122"/>
                <a:ea typeface="微软雅黑" panose="020B0503020204020204" pitchFamily="34" charset="-122"/>
              </a:rPr>
              <a:t>贡献者许可协议。</a:t>
            </a:r>
            <a:r>
              <a:rPr lang="zh-CN" altLang="en-US" sz="1000" dirty="0">
                <a:latin typeface="微软雅黑" panose="020B0503020204020204" pitchFamily="34" charset="-122"/>
                <a:ea typeface="微软雅黑" panose="020B0503020204020204" pitchFamily="34" charset="-122"/>
              </a:rPr>
              <a:t>开发者向开源项目贡献的时候通常被要求需要签署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协议，声明对贡献内容拥有所有权（或开发者得到了正确的授权进行贡献），贡献内容在项目的 </a:t>
            </a:r>
            <a:r>
              <a:rPr lang="en-US" altLang="zh-CN" sz="1000" dirty="0">
                <a:latin typeface="微软雅黑" panose="020B0503020204020204" pitchFamily="34" charset="-122"/>
                <a:ea typeface="微软雅黑" panose="020B0503020204020204" pitchFamily="34" charset="-122"/>
              </a:rPr>
              <a:t>License </a:t>
            </a:r>
            <a:r>
              <a:rPr lang="zh-CN" altLang="en-US" sz="1000" dirty="0">
                <a:latin typeface="微软雅黑" panose="020B0503020204020204" pitchFamily="34" charset="-122"/>
                <a:ea typeface="微软雅黑" panose="020B0503020204020204" pitchFamily="34" charset="-122"/>
              </a:rPr>
              <a:t>下进行再次分发，同时保留 </a:t>
            </a:r>
            <a:r>
              <a:rPr lang="en-US" altLang="zh-CN" sz="1000" dirty="0">
                <a:latin typeface="微软雅黑" panose="020B0503020204020204" pitchFamily="34" charset="-122"/>
                <a:ea typeface="微软雅黑" panose="020B0503020204020204" pitchFamily="34" charset="-122"/>
              </a:rPr>
              <a:t>Copyright </a:t>
            </a:r>
            <a:r>
              <a:rPr lang="zh-CN" altLang="en-US" sz="1000" dirty="0">
                <a:latin typeface="微软雅黑" panose="020B0503020204020204" pitchFamily="34" charset="-122"/>
                <a:ea typeface="微软雅黑" panose="020B0503020204020204" pitchFamily="34" charset="-122"/>
              </a:rPr>
              <a:t>；如果贡献的内容包括了专利，开放这些专利给项目使用。</a:t>
            </a:r>
            <a:endParaRPr lang="en-US" altLang="zh-CN" sz="1000" dirty="0">
              <a:latin typeface="微软雅黑" panose="020B0503020204020204" pitchFamily="34" charset="-122"/>
              <a:ea typeface="微软雅黑" panose="020B0503020204020204" pitchFamily="34" charset="-122"/>
            </a:endParaRPr>
          </a:p>
          <a:p>
            <a:pPr>
              <a:lnSpc>
                <a:spcPct val="200000"/>
              </a:lnSpc>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、企业签署 </a:t>
            </a:r>
            <a:r>
              <a:rPr lang="en-US" altLang="zh-CN" sz="1400" b="1" dirty="0" err="1">
                <a:latin typeface="微软雅黑" panose="020B0503020204020204" pitchFamily="34" charset="-122"/>
                <a:ea typeface="微软雅黑" panose="020B0503020204020204" pitchFamily="34" charset="-122"/>
              </a:rPr>
              <a:t>openGauss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社区 </a:t>
            </a:r>
            <a:r>
              <a:rPr lang="en-US" altLang="zh-CN" sz="1400" b="1" dirty="0">
                <a:latin typeface="微软雅黑" panose="020B0503020204020204" pitchFamily="34" charset="-122"/>
                <a:ea typeface="微软雅黑" panose="020B0503020204020204" pitchFamily="34" charset="-122"/>
              </a:rPr>
              <a:t>CLA </a:t>
            </a:r>
            <a:r>
              <a:rPr lang="zh-CN" altLang="en-US" sz="1400" b="1" dirty="0">
                <a:latin typeface="微软雅黑" panose="020B0503020204020204" pitchFamily="34" charset="-122"/>
                <a:ea typeface="微软雅黑" panose="020B0503020204020204" pitchFamily="34" charset="-122"/>
              </a:rPr>
              <a:t>的流程</a:t>
            </a:r>
            <a:endParaRPr lang="zh-CN" altLang="en-US" sz="1400" b="1" dirty="0">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000" dirty="0" err="1">
                <a:latin typeface="微软雅黑" panose="020B0503020204020204" pitchFamily="34" charset="-122"/>
                <a:ea typeface="微软雅黑" panose="020B0503020204020204" pitchFamily="34" charset="-122"/>
              </a:rPr>
              <a:t>openGauss</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社区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签署地址：</a:t>
            </a:r>
            <a:r>
              <a:rPr lang="en-US" altLang="zh-CN" sz="1000" dirty="0">
                <a:latin typeface="微软雅黑" panose="020B0503020204020204" pitchFamily="34" charset="-122"/>
                <a:ea typeface="微软雅黑" panose="020B0503020204020204" pitchFamily="34" charset="-122"/>
                <a:hlinkClick r:id="rId1"/>
              </a:rPr>
              <a:t>https://clasign.osinfra.cn/sign/Z2l0ZWUlMkZvcGVuZ2F1c3M=</a:t>
            </a:r>
            <a:endParaRPr lang="en-US" altLang="zh-CN" sz="1000" dirty="0">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企业签署人在签署页面点击 </a:t>
            </a:r>
            <a:r>
              <a:rPr lang="zh-CN" altLang="en-US" sz="1000" b="1" dirty="0">
                <a:latin typeface="微软雅黑" panose="020B0503020204020204" pitchFamily="34" charset="-122"/>
                <a:ea typeface="微软雅黑" panose="020B0503020204020204" pitchFamily="34" charset="-122"/>
              </a:rPr>
              <a:t>签署企业 </a:t>
            </a:r>
            <a:r>
              <a:rPr lang="en-US" altLang="zh-CN" sz="1000" b="1"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按钮进入到签署页面填写签署表单，在填写完公司邮箱后，点击获取验证码后，公司邮箱会受到一封包含验证码的邮件，填写在表单后提交完成签署的第一步。</a:t>
            </a:r>
            <a:endParaRPr lang="zh-CN" altLang="en-US" sz="1000" dirty="0">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公司邮箱会收到一封带有 </a:t>
            </a:r>
            <a:r>
              <a:rPr lang="en-US" altLang="zh-CN" sz="1000" dirty="0">
                <a:latin typeface="微软雅黑" panose="020B0503020204020204" pitchFamily="34" charset="-122"/>
                <a:ea typeface="微软雅黑" panose="020B0503020204020204" pitchFamily="34" charset="-122"/>
              </a:rPr>
              <a:t>PDF </a:t>
            </a:r>
            <a:r>
              <a:rPr lang="zh-CN" altLang="en-US" sz="1000" dirty="0">
                <a:latin typeface="微软雅黑" panose="020B0503020204020204" pitchFamily="34" charset="-122"/>
                <a:ea typeface="微软雅黑" panose="020B0503020204020204" pitchFamily="34" charset="-122"/>
              </a:rPr>
              <a:t>附件的邮件，</a:t>
            </a:r>
            <a:r>
              <a:rPr lang="en-US" altLang="zh-CN" sz="1000" dirty="0">
                <a:latin typeface="微软雅黑" panose="020B0503020204020204" pitchFamily="34" charset="-122"/>
                <a:ea typeface="微软雅黑" panose="020B0503020204020204" pitchFamily="34" charset="-122"/>
              </a:rPr>
              <a:t>PDF </a:t>
            </a:r>
            <a:r>
              <a:rPr lang="zh-CN" altLang="en-US" sz="1000" dirty="0">
                <a:latin typeface="微软雅黑" panose="020B0503020204020204" pitchFamily="34" charset="-122"/>
                <a:ea typeface="微软雅黑" panose="020B0503020204020204" pitchFamily="34" charset="-122"/>
              </a:rPr>
              <a:t>的内容包含了之前步骤签署的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内容，</a:t>
            </a:r>
            <a:r>
              <a:rPr lang="zh-CN" altLang="en-US" sz="1000" b="1" dirty="0">
                <a:latin typeface="微软雅黑" panose="020B0503020204020204" pitchFamily="34" charset="-122"/>
                <a:ea typeface="微软雅黑" panose="020B0503020204020204" pitchFamily="34" charset="-122"/>
              </a:rPr>
              <a:t>请打印</a:t>
            </a:r>
            <a:r>
              <a:rPr lang="en-US" altLang="zh-CN" sz="1000" b="1" dirty="0">
                <a:latin typeface="微软雅黑" panose="020B0503020204020204" pitchFamily="34" charset="-122"/>
                <a:ea typeface="微软雅黑" panose="020B0503020204020204" pitchFamily="34" charset="-122"/>
              </a:rPr>
              <a:t>PDF </a:t>
            </a:r>
            <a:r>
              <a:rPr lang="zh-CN" altLang="en-US" sz="1000" b="1" dirty="0">
                <a:latin typeface="微软雅黑" panose="020B0503020204020204" pitchFamily="34" charset="-122"/>
                <a:ea typeface="微软雅黑" panose="020B0503020204020204" pitchFamily="34" charset="-122"/>
              </a:rPr>
              <a:t>文件并加盖公司公章。</a:t>
            </a:r>
            <a:endParaRPr lang="zh-CN" altLang="en-US" sz="1000" b="1" dirty="0">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将加盖公章的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协议文件扫描为 </a:t>
            </a:r>
            <a:r>
              <a:rPr lang="en-US" altLang="zh-CN" sz="1000" dirty="0">
                <a:latin typeface="微软雅黑" panose="020B0503020204020204" pitchFamily="34" charset="-122"/>
                <a:ea typeface="微软雅黑" panose="020B0503020204020204" pitchFamily="34" charset="-122"/>
              </a:rPr>
              <a:t>PDF </a:t>
            </a:r>
            <a:r>
              <a:rPr lang="zh-CN" altLang="en-US" sz="1000" dirty="0">
                <a:latin typeface="微软雅黑" panose="020B0503020204020204" pitchFamily="34" charset="-122"/>
                <a:ea typeface="微软雅黑" panose="020B0503020204020204" pitchFamily="34" charset="-122"/>
              </a:rPr>
              <a:t>文件，作为附件回复收到的邮件完成企业签署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p>
            <a:pPr marL="171450" indent="-171450">
              <a:lnSpc>
                <a:spcPct val="200000"/>
              </a:lnSpc>
              <a:buFont typeface="Arial" panose="020B0604020202020204" pitchFamily="34" charset="0"/>
              <a:buChar char="•"/>
            </a:pPr>
            <a:r>
              <a:rPr lang="en-US" altLang="zh-CN" sz="1000" dirty="0" err="1">
                <a:latin typeface="微软雅黑" panose="020B0503020204020204" pitchFamily="34" charset="-122"/>
                <a:ea typeface="微软雅黑" panose="020B0503020204020204" pitchFamily="34" charset="-122"/>
              </a:rPr>
              <a:t>openGauss</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系统管理员收到邮件后，会对 </a:t>
            </a:r>
            <a:r>
              <a:rPr lang="en-US" altLang="zh-CN" sz="1000" dirty="0">
                <a:latin typeface="微软雅黑" panose="020B0503020204020204" pitchFamily="34" charset="-122"/>
                <a:ea typeface="微软雅黑" panose="020B0503020204020204" pitchFamily="34" charset="-122"/>
              </a:rPr>
              <a:t>PDF </a:t>
            </a:r>
            <a:r>
              <a:rPr lang="zh-CN" altLang="en-US" sz="1000" dirty="0">
                <a:latin typeface="微软雅黑" panose="020B0503020204020204" pitchFamily="34" charset="-122"/>
                <a:ea typeface="微软雅黑" panose="020B0503020204020204" pitchFamily="34" charset="-122"/>
              </a:rPr>
              <a:t>进行核对检查。检查通过后开通企业员工 </a:t>
            </a:r>
            <a:r>
              <a:rPr lang="en-US" altLang="zh-CN" sz="1000" dirty="0">
                <a:latin typeface="微软雅黑" panose="020B0503020204020204" pitchFamily="34" charset="-122"/>
                <a:ea typeface="微软雅黑" panose="020B0503020204020204" pitchFamily="34" charset="-122"/>
              </a:rPr>
              <a:t>CLA </a:t>
            </a:r>
            <a:r>
              <a:rPr lang="zh-CN" altLang="en-US" sz="1000" dirty="0">
                <a:latin typeface="微软雅黑" panose="020B0503020204020204" pitchFamily="34" charset="-122"/>
                <a:ea typeface="微软雅黑" panose="020B0503020204020204" pitchFamily="34" charset="-122"/>
              </a:rPr>
              <a:t>贡献管理系统的超级管理员帐号。</a:t>
            </a:r>
            <a:endParaRPr lang="zh-CN" altLang="en-US" sz="1000"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6487254" y="2457449"/>
            <a:ext cx="5584096" cy="26322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签署个人</a:t>
            </a:r>
            <a:r>
              <a:rPr lang="en-US" altLang="zh-CN" sz="2400" b="1" dirty="0">
                <a:solidFill>
                  <a:srgbClr val="990000"/>
                </a:solidFill>
                <a:latin typeface="微软雅黑" panose="020B0503020204020204" pitchFamily="34" charset="-122"/>
                <a:ea typeface="微软雅黑" panose="020B0503020204020204" pitchFamily="34" charset="-122"/>
                <a:cs typeface="+mj-cs"/>
              </a:rPr>
              <a:t>CLA</a:t>
            </a:r>
            <a:r>
              <a:rPr lang="zh-CN" altLang="en-US" sz="2400" b="1" dirty="0">
                <a:solidFill>
                  <a:srgbClr val="990000"/>
                </a:solidFill>
                <a:latin typeface="微软雅黑" panose="020B0503020204020204" pitchFamily="34" charset="-122"/>
                <a:ea typeface="微软雅黑" panose="020B0503020204020204" pitchFamily="34" charset="-122"/>
                <a:cs typeface="+mj-cs"/>
              </a:rPr>
              <a:t>加入</a:t>
            </a:r>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grpSp>
        <p:nvGrpSpPr>
          <p:cNvPr id="7" name="Group 6"/>
          <p:cNvGrpSpPr/>
          <p:nvPr/>
        </p:nvGrpSpPr>
        <p:grpSpPr>
          <a:xfrm>
            <a:off x="64726" y="1835393"/>
            <a:ext cx="11981801" cy="3540620"/>
            <a:chOff x="210199" y="1839876"/>
            <a:chExt cx="11981801" cy="3540620"/>
          </a:xfrm>
        </p:grpSpPr>
        <p:grpSp>
          <p:nvGrpSpPr>
            <p:cNvPr id="6" name="Group 5"/>
            <p:cNvGrpSpPr/>
            <p:nvPr/>
          </p:nvGrpSpPr>
          <p:grpSpPr>
            <a:xfrm>
              <a:off x="210199" y="1839876"/>
              <a:ext cx="11981801" cy="3540620"/>
              <a:chOff x="161896" y="1806083"/>
              <a:chExt cx="11981801" cy="3540620"/>
            </a:xfrm>
          </p:grpSpPr>
          <p:pic>
            <p:nvPicPr>
              <p:cNvPr id="2" name="Picture 1"/>
              <p:cNvPicPr>
                <a:picLocks noChangeAspect="1"/>
              </p:cNvPicPr>
              <p:nvPr/>
            </p:nvPicPr>
            <p:blipFill>
              <a:blip r:embed="rId1"/>
              <a:stretch>
                <a:fillRect/>
              </a:stretch>
            </p:blipFill>
            <p:spPr>
              <a:xfrm>
                <a:off x="161896" y="1901394"/>
                <a:ext cx="4928569" cy="2259180"/>
              </a:xfrm>
              <a:prstGeom prst="rect">
                <a:avLst/>
              </a:prstGeom>
            </p:spPr>
          </p:pic>
          <p:pic>
            <p:nvPicPr>
              <p:cNvPr id="3" name="Picture 2"/>
              <p:cNvPicPr>
                <a:picLocks noChangeAspect="1"/>
              </p:cNvPicPr>
              <p:nvPr/>
            </p:nvPicPr>
            <p:blipFill>
              <a:blip r:embed="rId2"/>
              <a:stretch>
                <a:fillRect/>
              </a:stretch>
            </p:blipFill>
            <p:spPr>
              <a:xfrm>
                <a:off x="7010588" y="1806083"/>
                <a:ext cx="5133109" cy="2709623"/>
              </a:xfrm>
              <a:prstGeom prst="rect">
                <a:avLst/>
              </a:prstGeom>
            </p:spPr>
          </p:pic>
          <p:sp>
            <p:nvSpPr>
              <p:cNvPr id="4" name="Rectangle 3"/>
              <p:cNvSpPr/>
              <p:nvPr/>
            </p:nvSpPr>
            <p:spPr>
              <a:xfrm>
                <a:off x="652250" y="4515706"/>
                <a:ext cx="11118273" cy="830997"/>
              </a:xfrm>
              <a:prstGeom prst="rect">
                <a:avLst/>
              </a:prstGeom>
            </p:spPr>
            <p:txBody>
              <a:bodyPr wrap="square">
                <a:spAutoFit/>
              </a:bodyPr>
              <a:lstStyle/>
              <a:p>
                <a:pPr algn="ctr">
                  <a:lnSpc>
                    <a:spcPct val="200000"/>
                  </a:lnSpc>
                </a:pPr>
                <a:r>
                  <a:rPr lang="en-US" altLang="zh-CN" sz="1200" dirty="0" err="1">
                    <a:latin typeface="微软雅黑" panose="020B0503020204020204" pitchFamily="34" charset="-122"/>
                    <a:ea typeface="微软雅黑" panose="020B0503020204020204" pitchFamily="34" charset="-122"/>
                  </a:rPr>
                  <a:t>openGauss</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社区个人 </a:t>
                </a:r>
                <a:r>
                  <a:rPr lang="en-US" altLang="zh-CN" sz="1200" dirty="0">
                    <a:latin typeface="微软雅黑" panose="020B0503020204020204" pitchFamily="34" charset="-122"/>
                    <a:ea typeface="微软雅黑" panose="020B0503020204020204" pitchFamily="34" charset="-122"/>
                  </a:rPr>
                  <a:t>CLA </a:t>
                </a:r>
                <a:r>
                  <a:rPr lang="zh-CN" altLang="en-US" sz="1200" dirty="0">
                    <a:latin typeface="微软雅黑" panose="020B0503020204020204" pitchFamily="34" charset="-122"/>
                    <a:ea typeface="微软雅黑" panose="020B0503020204020204" pitchFamily="34" charset="-122"/>
                  </a:rPr>
                  <a:t>签署地址：</a:t>
                </a:r>
                <a:r>
                  <a:rPr lang="en-US" altLang="zh-CN"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hlinkClick r:id="rId3"/>
                  </a:rPr>
                  <a:t>https://clasign.osinfra.cn/sign/Z2l0ZWUlMkZvcGVuZ2F1c3M</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gn="ctr">
                  <a:lnSpc>
                    <a:spcPct val="20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a:xfrm>
              <a:off x="4990016" y="2506317"/>
              <a:ext cx="1989007" cy="1116920"/>
              <a:chOff x="4622242" y="3059943"/>
              <a:chExt cx="3118624" cy="1751252"/>
            </a:xfrm>
          </p:grpSpPr>
          <p:cxnSp>
            <p:nvCxnSpPr>
              <p:cNvPr id="11" name="直接连接符 65"/>
              <p:cNvCxnSpPr/>
              <p:nvPr/>
            </p:nvCxnSpPr>
            <p:spPr>
              <a:xfrm>
                <a:off x="4622242" y="3967701"/>
                <a:ext cx="3118624" cy="0"/>
              </a:xfrm>
              <a:prstGeom prst="line">
                <a:avLst/>
              </a:prstGeom>
              <a:noFill/>
              <a:ln w="76200">
                <a:gradFill>
                  <a:gsLst>
                    <a:gs pos="0">
                      <a:srgbClr val="FF0000">
                        <a:alpha val="0"/>
                      </a:srgbClr>
                    </a:gs>
                    <a:gs pos="41000">
                      <a:srgbClr val="FF0000">
                        <a:alpha val="29000"/>
                      </a:srgbClr>
                    </a:gs>
                    <a:gs pos="69000">
                      <a:srgbClr val="FF0000">
                        <a:alpha val="62000"/>
                      </a:srgbClr>
                    </a:gs>
                    <a:gs pos="100000">
                      <a:srgbClr val="C00000"/>
                    </a:gs>
                  </a:gsLst>
                  <a:lin ang="0" scaled="0"/>
                </a:gra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 name="组合 79"/>
              <p:cNvGrpSpPr/>
              <p:nvPr/>
            </p:nvGrpSpPr>
            <p:grpSpPr>
              <a:xfrm>
                <a:off x="5339901" y="3059943"/>
                <a:ext cx="1741314" cy="1751252"/>
                <a:chOff x="4606323" y="2460173"/>
                <a:chExt cx="1996496" cy="1934829"/>
              </a:xfrm>
            </p:grpSpPr>
            <p:sp>
              <p:nvSpPr>
                <p:cNvPr id="15" name="椭圆 118"/>
                <p:cNvSpPr>
                  <a:spLocks noChangeAspect="1"/>
                </p:cNvSpPr>
                <p:nvPr/>
              </p:nvSpPr>
              <p:spPr>
                <a:xfrm>
                  <a:off x="4861505" y="2725293"/>
                  <a:ext cx="1486132" cy="1486132"/>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6"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194" y="2931364"/>
                  <a:ext cx="1608754" cy="1073990"/>
                </a:xfrm>
                <a:prstGeom prst="rect">
                  <a:avLst/>
                </a:prstGeom>
              </p:spPr>
            </p:pic>
            <p:sp>
              <p:nvSpPr>
                <p:cNvPr id="17" name="椭圆 120"/>
                <p:cNvSpPr>
                  <a:spLocks noChangeAspect="1"/>
                </p:cNvSpPr>
                <p:nvPr/>
              </p:nvSpPr>
              <p:spPr>
                <a:xfrm>
                  <a:off x="4851567" y="2592733"/>
                  <a:ext cx="1751252" cy="1751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8" name="椭圆 122"/>
                <p:cNvSpPr>
                  <a:spLocks noChangeAspect="1"/>
                </p:cNvSpPr>
                <p:nvPr/>
              </p:nvSpPr>
              <p:spPr>
                <a:xfrm>
                  <a:off x="4606323" y="2643750"/>
                  <a:ext cx="1751252" cy="175125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9" name="椭圆 123"/>
                <p:cNvSpPr>
                  <a:spLocks noChangeAspect="1"/>
                </p:cNvSpPr>
                <p:nvPr/>
              </p:nvSpPr>
              <p:spPr>
                <a:xfrm>
                  <a:off x="4728945" y="2460173"/>
                  <a:ext cx="1751252" cy="17512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全球几大开源社区</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grpSp>
        <p:nvGrpSpPr>
          <p:cNvPr id="25" name="组合 1"/>
          <p:cNvGrpSpPr/>
          <p:nvPr/>
        </p:nvGrpSpPr>
        <p:grpSpPr>
          <a:xfrm>
            <a:off x="970035" y="1998994"/>
            <a:ext cx="10402680" cy="2517744"/>
            <a:chOff x="818013" y="1655535"/>
            <a:chExt cx="10406744" cy="2518727"/>
          </a:xfrm>
        </p:grpSpPr>
        <p:pic>
          <p:nvPicPr>
            <p:cNvPr id="26" name="Picture 2" descr="Apache 20th Anniversary 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072" y="1674500"/>
              <a:ext cx="2067892" cy="843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https://object-storage-ca-ymq-1.vexxhost.net/swift/v1/6e4619c416ff4bd19e1c087f27a43eea/www-images-prod/openstack-logo/OpenStack-Logo-Horizont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6370" y="1901282"/>
              <a:ext cx="2300868" cy="409885"/>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6"/>
            <p:cNvPicPr>
              <a:picLocks noChangeAspect="1"/>
            </p:cNvPicPr>
            <p:nvPr/>
          </p:nvPicPr>
          <p:blipFill>
            <a:blip r:embed="rId3"/>
            <a:stretch>
              <a:fillRect/>
            </a:stretch>
          </p:blipFill>
          <p:spPr>
            <a:xfrm>
              <a:off x="1011311" y="1655535"/>
              <a:ext cx="1859731" cy="779381"/>
            </a:xfrm>
            <a:prstGeom prst="rect">
              <a:avLst/>
            </a:prstGeom>
          </p:spPr>
        </p:pic>
        <p:sp>
          <p:nvSpPr>
            <p:cNvPr id="29" name="文本框 7"/>
            <p:cNvSpPr txBox="1"/>
            <p:nvPr/>
          </p:nvSpPr>
          <p:spPr>
            <a:xfrm>
              <a:off x="4669072" y="3147918"/>
              <a:ext cx="2509590" cy="1015663"/>
            </a:xfrm>
            <a:prstGeom prst="rect">
              <a:avLst/>
            </a:prstGeom>
            <a:noFill/>
          </p:spPr>
          <p:txBody>
            <a:bodyPr wrap="square" rtlCol="0">
              <a:spAutoFit/>
            </a:bodyPr>
            <a:lstStyle/>
            <a:p>
              <a:pPr defTabSz="914400">
                <a:lnSpc>
                  <a:spcPct val="200000"/>
                </a:lnSpc>
                <a:spcBef>
                  <a:spcPts val="300"/>
                </a:spcBef>
              </a:pPr>
              <a:r>
                <a:rPr lang="zh-CN" altLang="en-US" sz="1000" b="1" kern="0" dirty="0">
                  <a:solidFill>
                    <a:srgbClr val="1D1D1A"/>
                  </a:solidFill>
                  <a:latin typeface="微软雅黑" panose="020B0503020204020204" pitchFamily="34" charset="-122"/>
                  <a:ea typeface="微软雅黑" panose="020B0503020204020204" pitchFamily="34" charset="-122"/>
                </a:rPr>
                <a:t>成立于</a:t>
              </a:r>
              <a:r>
                <a:rPr lang="en-US" altLang="zh-CN" sz="1000" b="1" kern="0" dirty="0">
                  <a:solidFill>
                    <a:srgbClr val="1D1D1A"/>
                  </a:solidFill>
                  <a:latin typeface="微软雅黑" panose="020B0503020204020204" pitchFamily="34" charset="-122"/>
                  <a:ea typeface="微软雅黑" panose="020B0503020204020204" pitchFamily="34" charset="-122"/>
                </a:rPr>
                <a:t>1999</a:t>
              </a:r>
              <a:r>
                <a:rPr lang="zh-CN" altLang="en-US" sz="1000" b="1" kern="0" dirty="0">
                  <a:solidFill>
                    <a:srgbClr val="1D1D1A"/>
                  </a:solidFill>
                  <a:latin typeface="微软雅黑" panose="020B0503020204020204" pitchFamily="34" charset="-122"/>
                  <a:ea typeface="微软雅黑" panose="020B0503020204020204" pitchFamily="34" charset="-122"/>
                </a:rPr>
                <a:t>年</a:t>
              </a:r>
              <a:r>
                <a:rPr lang="en-US" altLang="zh-CN" sz="1000" b="1" kern="0" dirty="0">
                  <a:solidFill>
                    <a:srgbClr val="1D1D1A"/>
                  </a:solidFill>
                  <a:latin typeface="微软雅黑" panose="020B0503020204020204" pitchFamily="34" charset="-122"/>
                  <a:ea typeface="微软雅黑" panose="020B0503020204020204" pitchFamily="34" charset="-122"/>
                </a:rPr>
                <a:t>7</a:t>
              </a:r>
              <a:r>
                <a:rPr lang="zh-CN" altLang="en-US" sz="1000" b="1" kern="0" dirty="0">
                  <a:solidFill>
                    <a:srgbClr val="1D1D1A"/>
                  </a:solidFill>
                  <a:latin typeface="微软雅黑" panose="020B0503020204020204" pitchFamily="34" charset="-122"/>
                  <a:ea typeface="微软雅黑" panose="020B0503020204020204" pitchFamily="34" charset="-122"/>
                </a:rPr>
                <a:t>月，孵化</a:t>
              </a:r>
              <a:r>
                <a:rPr lang="en-US" altLang="zh-CN" sz="1000" b="1" kern="0" dirty="0">
                  <a:solidFill>
                    <a:srgbClr val="1D1D1A"/>
                  </a:solidFill>
                  <a:latin typeface="微软雅黑" panose="020B0503020204020204" pitchFamily="34" charset="-122"/>
                  <a:ea typeface="微软雅黑" panose="020B0503020204020204" pitchFamily="34" charset="-122"/>
                </a:rPr>
                <a:t>Apache HTTP Server, Hadoop, </a:t>
              </a:r>
              <a:r>
                <a:rPr lang="en-US" altLang="zh-CN" sz="1000" b="1" kern="0" dirty="0" err="1">
                  <a:solidFill>
                    <a:srgbClr val="1D1D1A"/>
                  </a:solidFill>
                  <a:latin typeface="微软雅黑" panose="020B0503020204020204" pitchFamily="34" charset="-122"/>
                  <a:ea typeface="微软雅黑" panose="020B0503020204020204" pitchFamily="34" charset="-122"/>
                </a:rPr>
                <a:t>Flink</a:t>
              </a:r>
              <a:r>
                <a:rPr lang="en-US" altLang="zh-CN" sz="1000" b="1" kern="0" dirty="0">
                  <a:solidFill>
                    <a:srgbClr val="1D1D1A"/>
                  </a:solidFill>
                  <a:latin typeface="微软雅黑" panose="020B0503020204020204" pitchFamily="34" charset="-122"/>
                  <a:ea typeface="微软雅黑" panose="020B0503020204020204" pitchFamily="34" charset="-122"/>
                </a:rPr>
                <a:t>, Kafka, Tomcat</a:t>
              </a:r>
              <a:r>
                <a:rPr lang="zh-CN" altLang="en-US" sz="1000" b="1" kern="0" dirty="0">
                  <a:solidFill>
                    <a:srgbClr val="1D1D1A"/>
                  </a:solidFill>
                  <a:latin typeface="微软雅黑" panose="020B0503020204020204" pitchFamily="34" charset="-122"/>
                  <a:ea typeface="微软雅黑" panose="020B0503020204020204" pitchFamily="34" charset="-122"/>
                </a:rPr>
                <a:t>等上百款知名开源软件。</a:t>
              </a:r>
              <a:endParaRPr lang="zh-CN" altLang="en-US" sz="1000" b="1" kern="0" dirty="0">
                <a:solidFill>
                  <a:srgbClr val="1D1D1A"/>
                </a:solidFill>
                <a:latin typeface="微软雅黑" panose="020B0503020204020204" pitchFamily="34" charset="-122"/>
                <a:ea typeface="微软雅黑" panose="020B0503020204020204" pitchFamily="34" charset="-122"/>
              </a:endParaRPr>
            </a:p>
          </p:txBody>
        </p:sp>
        <p:sp>
          <p:nvSpPr>
            <p:cNvPr id="30" name="文本框 8"/>
            <p:cNvSpPr txBox="1"/>
            <p:nvPr/>
          </p:nvSpPr>
          <p:spPr>
            <a:xfrm>
              <a:off x="818013" y="3158599"/>
              <a:ext cx="2570176" cy="1015663"/>
            </a:xfrm>
            <a:prstGeom prst="rect">
              <a:avLst/>
            </a:prstGeom>
            <a:noFill/>
          </p:spPr>
          <p:txBody>
            <a:bodyPr wrap="square" rtlCol="0">
              <a:spAutoFit/>
            </a:bodyPr>
            <a:lstStyle/>
            <a:p>
              <a:pPr defTabSz="914400">
                <a:lnSpc>
                  <a:spcPct val="200000"/>
                </a:lnSpc>
                <a:spcBef>
                  <a:spcPts val="300"/>
                </a:spcBef>
              </a:pPr>
              <a:r>
                <a:rPr lang="zh-CN" altLang="en-US" sz="1000" b="1" kern="0" dirty="0">
                  <a:solidFill>
                    <a:srgbClr val="1D1D1A"/>
                  </a:solidFill>
                  <a:latin typeface="微软雅黑" panose="020B0503020204020204" pitchFamily="34" charset="-122"/>
                  <a:ea typeface="微软雅黑" panose="020B0503020204020204" pitchFamily="34" charset="-122"/>
                </a:rPr>
                <a:t>成立于</a:t>
              </a:r>
              <a:r>
                <a:rPr lang="en-US" altLang="zh-CN" sz="1000" b="1" kern="0" dirty="0">
                  <a:solidFill>
                    <a:srgbClr val="1D1D1A"/>
                  </a:solidFill>
                  <a:latin typeface="微软雅黑" panose="020B0503020204020204" pitchFamily="34" charset="-122"/>
                  <a:ea typeface="微软雅黑" panose="020B0503020204020204" pitchFamily="34" charset="-122"/>
                </a:rPr>
                <a:t>2000</a:t>
              </a:r>
              <a:r>
                <a:rPr lang="zh-CN" altLang="en-US" sz="1000" b="1" kern="0" dirty="0">
                  <a:solidFill>
                    <a:srgbClr val="1D1D1A"/>
                  </a:solidFill>
                  <a:latin typeface="微软雅黑" panose="020B0503020204020204" pitchFamily="34" charset="-122"/>
                  <a:ea typeface="微软雅黑" panose="020B0503020204020204" pitchFamily="34" charset="-122"/>
                </a:rPr>
                <a:t>年，孵化</a:t>
              </a:r>
              <a:r>
                <a:rPr lang="en-US" altLang="zh-CN" sz="1000" b="1" kern="0" dirty="0">
                  <a:solidFill>
                    <a:srgbClr val="1D1D1A"/>
                  </a:solidFill>
                  <a:latin typeface="微软雅黑" panose="020B0503020204020204" pitchFamily="34" charset="-122"/>
                  <a:ea typeface="微软雅黑" panose="020B0503020204020204" pitchFamily="34" charset="-122"/>
                </a:rPr>
                <a:t>Linux Kernel, </a:t>
              </a:r>
              <a:r>
                <a:rPr lang="en-US" altLang="zh-CN" sz="1000" b="1" kern="0" dirty="0" err="1">
                  <a:solidFill>
                    <a:srgbClr val="1D1D1A"/>
                  </a:solidFill>
                  <a:latin typeface="微软雅黑" panose="020B0503020204020204" pitchFamily="34" charset="-122"/>
                  <a:ea typeface="微软雅黑" panose="020B0503020204020204" pitchFamily="34" charset="-122"/>
                </a:rPr>
                <a:t>Ceph</a:t>
              </a:r>
              <a:r>
                <a:rPr lang="en-US" altLang="zh-CN" sz="1000" b="1" kern="0" dirty="0">
                  <a:solidFill>
                    <a:srgbClr val="1D1D1A"/>
                  </a:solidFill>
                  <a:latin typeface="微软雅黑" panose="020B0503020204020204" pitchFamily="34" charset="-122"/>
                  <a:ea typeface="微软雅黑" panose="020B0503020204020204" pitchFamily="34" charset="-122"/>
                </a:rPr>
                <a:t>, Kubernetes, Jenkins</a:t>
              </a:r>
              <a:r>
                <a:rPr lang="zh-CN" altLang="en-US" sz="1000" b="1" kern="0" dirty="0">
                  <a:solidFill>
                    <a:srgbClr val="1D1D1A"/>
                  </a:solidFill>
                  <a:latin typeface="微软雅黑" panose="020B0503020204020204" pitchFamily="34" charset="-122"/>
                  <a:ea typeface="微软雅黑" panose="020B0503020204020204" pitchFamily="34" charset="-122"/>
                </a:rPr>
                <a:t>等上百款知名开源软件。</a:t>
              </a:r>
              <a:endParaRPr lang="zh-CN" altLang="en-US" sz="1000" b="1" kern="0" dirty="0">
                <a:solidFill>
                  <a:srgbClr val="1D1D1A"/>
                </a:solidFill>
                <a:latin typeface="微软雅黑" panose="020B0503020204020204" pitchFamily="34" charset="-122"/>
                <a:ea typeface="微软雅黑" panose="020B0503020204020204" pitchFamily="34" charset="-122"/>
              </a:endParaRPr>
            </a:p>
          </p:txBody>
        </p:sp>
        <p:sp>
          <p:nvSpPr>
            <p:cNvPr id="31" name="文本框 9"/>
            <p:cNvSpPr txBox="1"/>
            <p:nvPr/>
          </p:nvSpPr>
          <p:spPr>
            <a:xfrm>
              <a:off x="8365395" y="3237962"/>
              <a:ext cx="2859362" cy="500137"/>
            </a:xfrm>
            <a:prstGeom prst="rect">
              <a:avLst/>
            </a:prstGeom>
            <a:noFill/>
          </p:spPr>
          <p:txBody>
            <a:bodyPr wrap="square" rtlCol="0">
              <a:spAutoFit/>
            </a:bodyPr>
            <a:lstStyle/>
            <a:p>
              <a:pPr defTabSz="914400">
                <a:lnSpc>
                  <a:spcPct val="120000"/>
                </a:lnSpc>
                <a:spcBef>
                  <a:spcPts val="300"/>
                </a:spcBef>
              </a:pPr>
              <a:r>
                <a:rPr lang="zh-CN" altLang="en-US" sz="1000" b="1" kern="0" dirty="0">
                  <a:solidFill>
                    <a:srgbClr val="1D1D1A"/>
                  </a:solidFill>
                  <a:latin typeface="微软雅黑" panose="020B0503020204020204" pitchFamily="34" charset="-122"/>
                  <a:ea typeface="微软雅黑" panose="020B0503020204020204" pitchFamily="34" charset="-122"/>
                </a:rPr>
                <a:t>成立于</a:t>
              </a:r>
              <a:r>
                <a:rPr lang="en-US" altLang="zh-CN" sz="1000" b="1" kern="0" dirty="0">
                  <a:solidFill>
                    <a:srgbClr val="1D1D1A"/>
                  </a:solidFill>
                  <a:latin typeface="微软雅黑" panose="020B0503020204020204" pitchFamily="34" charset="-122"/>
                  <a:ea typeface="微软雅黑" panose="020B0503020204020204" pitchFamily="34" charset="-122"/>
                </a:rPr>
                <a:t>2010</a:t>
              </a:r>
              <a:r>
                <a:rPr lang="zh-CN" altLang="en-US" sz="1000" b="1" kern="0" dirty="0">
                  <a:solidFill>
                    <a:srgbClr val="1D1D1A"/>
                  </a:solidFill>
                  <a:latin typeface="微软雅黑" panose="020B0503020204020204" pitchFamily="34" charset="-122"/>
                  <a:ea typeface="微软雅黑" panose="020B0503020204020204" pitchFamily="34" charset="-122"/>
                </a:rPr>
                <a:t>年，孵化</a:t>
              </a:r>
              <a:r>
                <a:rPr lang="en-US" altLang="zh-CN" sz="1000" b="1" kern="0" dirty="0">
                  <a:solidFill>
                    <a:srgbClr val="1D1D1A"/>
                  </a:solidFill>
                  <a:latin typeface="微软雅黑" panose="020B0503020204020204" pitchFamily="34" charset="-122"/>
                  <a:ea typeface="微软雅黑" panose="020B0503020204020204" pitchFamily="34" charset="-122"/>
                </a:rPr>
                <a:t>OpenStack, </a:t>
              </a:r>
              <a:r>
                <a:rPr lang="en-US" altLang="zh-CN" sz="1000" b="1" kern="0" dirty="0" err="1">
                  <a:solidFill>
                    <a:srgbClr val="1D1D1A"/>
                  </a:solidFill>
                  <a:latin typeface="微软雅黑" panose="020B0503020204020204" pitchFamily="34" charset="-122"/>
                  <a:ea typeface="微软雅黑" panose="020B0503020204020204" pitchFamily="34" charset="-122"/>
                </a:rPr>
                <a:t>StarlingX</a:t>
              </a:r>
              <a:r>
                <a:rPr lang="en-US" altLang="zh-CN" sz="1000" b="1" kern="0" dirty="0">
                  <a:solidFill>
                    <a:srgbClr val="1D1D1A"/>
                  </a:solidFill>
                  <a:latin typeface="微软雅黑" panose="020B0503020204020204" pitchFamily="34" charset="-122"/>
                  <a:ea typeface="微软雅黑" panose="020B0503020204020204" pitchFamily="34" charset="-122"/>
                </a:rPr>
                <a:t>,</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defTabSz="914400">
                <a:lnSpc>
                  <a:spcPct val="120000"/>
                </a:lnSpc>
                <a:spcBef>
                  <a:spcPts val="300"/>
                </a:spcBef>
              </a:pPr>
              <a:r>
                <a:rPr lang="en-US" altLang="zh-CN" sz="1000" b="1" kern="0" dirty="0">
                  <a:solidFill>
                    <a:srgbClr val="1D1D1A"/>
                  </a:solidFill>
                  <a:latin typeface="微软雅黑" panose="020B0503020204020204" pitchFamily="34" charset="-122"/>
                  <a:ea typeface="微软雅黑" panose="020B0503020204020204" pitchFamily="34" charset="-122"/>
                </a:rPr>
                <a:t>Kata Containers, </a:t>
              </a:r>
              <a:r>
                <a:rPr lang="en-US" altLang="zh-CN" sz="1000" b="1" kern="0" dirty="0" err="1">
                  <a:solidFill>
                    <a:srgbClr val="1D1D1A"/>
                  </a:solidFill>
                  <a:latin typeface="微软雅黑" panose="020B0503020204020204" pitchFamily="34" charset="-122"/>
                  <a:ea typeface="微软雅黑" panose="020B0503020204020204" pitchFamily="34" charset="-122"/>
                </a:rPr>
                <a:t>Zuul</a:t>
              </a:r>
              <a:r>
                <a:rPr lang="zh-CN" altLang="en-US" sz="1000" b="1" kern="0" dirty="0">
                  <a:solidFill>
                    <a:srgbClr val="1D1D1A"/>
                  </a:solidFill>
                  <a:latin typeface="微软雅黑" panose="020B0503020204020204" pitchFamily="34" charset="-122"/>
                  <a:ea typeface="微软雅黑" panose="020B0503020204020204" pitchFamily="34" charset="-122"/>
                </a:rPr>
                <a:t>等优秀开源软件。</a:t>
              </a:r>
              <a:endParaRPr lang="en-US" altLang="zh-CN" sz="1000" b="1" kern="0" dirty="0">
                <a:solidFill>
                  <a:srgbClr val="1D1D1A"/>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48"/>
          <p:cNvSpPr/>
          <p:nvPr/>
        </p:nvSpPr>
        <p:spPr>
          <a:xfrm>
            <a:off x="3181056" y="6289215"/>
            <a:ext cx="5997147" cy="553998"/>
          </a:xfrm>
          <a:prstGeom prst="rect">
            <a:avLst/>
          </a:prstGeom>
        </p:spPr>
        <p:txBody>
          <a:bodyPr wrap="square">
            <a:spAutoFit/>
          </a:bodyPr>
          <a:lstStyle/>
          <a:p>
            <a:pPr algn="ctr">
              <a:lnSpc>
                <a:spcPct val="150000"/>
              </a:lnSpc>
            </a:pPr>
            <a:r>
              <a:rPr lang="en-US" altLang="zh-CN" sz="1000" b="1" dirty="0">
                <a:latin typeface="微软雅黑" panose="020B0503020204020204" pitchFamily="34" charset="-122"/>
                <a:ea typeface="微软雅黑" panose="020B0503020204020204" pitchFamily="34" charset="-122"/>
              </a:rPr>
              <a:t>https://opengauss.org/zh/member.html</a:t>
            </a:r>
            <a:endParaRPr lang="en-US" altLang="zh-CN" sz="1000" b="1" dirty="0">
              <a:latin typeface="微软雅黑" panose="020B0503020204020204" pitchFamily="34" charset="-122"/>
              <a:ea typeface="微软雅黑" panose="020B0503020204020204" pitchFamily="34" charset="-122"/>
            </a:endParaRPr>
          </a:p>
          <a:p>
            <a:pPr algn="ctr">
              <a:lnSpc>
                <a:spcPct val="150000"/>
              </a:lnSpc>
            </a:pPr>
            <a:r>
              <a:rPr lang="en-US" altLang="zh-CN" sz="1000" b="1" dirty="0">
                <a:latin typeface="微软雅黑" panose="020B0503020204020204" pitchFamily="34" charset="-122"/>
                <a:ea typeface="微软雅黑" panose="020B0503020204020204" pitchFamily="34" charset="-122"/>
              </a:rPr>
              <a:t>openGauss</a:t>
            </a:r>
            <a:r>
              <a:rPr lang="zh-CN" altLang="en-US" sz="1000" b="1" dirty="0">
                <a:latin typeface="微软雅黑" panose="020B0503020204020204" pitchFamily="34" charset="-122"/>
                <a:ea typeface="微软雅黑" panose="020B0503020204020204" pitchFamily="34" charset="-122"/>
              </a:rPr>
              <a:t>社区完全开放各个</a:t>
            </a:r>
            <a:r>
              <a:rPr lang="en-US" altLang="zh-CN" sz="1000" b="1" dirty="0">
                <a:latin typeface="微软雅黑" panose="020B0503020204020204" pitchFamily="34" charset="-122"/>
                <a:ea typeface="微软雅黑" panose="020B0503020204020204" pitchFamily="34" charset="-122"/>
              </a:rPr>
              <a:t>SIG</a:t>
            </a:r>
            <a:r>
              <a:rPr lang="zh-CN" altLang="en-US" sz="1000" b="1" dirty="0">
                <a:latin typeface="微软雅黑" panose="020B0503020204020204" pitchFamily="34" charset="-122"/>
                <a:ea typeface="微软雅黑" panose="020B0503020204020204" pitchFamily="34" charset="-122"/>
              </a:rPr>
              <a:t>的重要席位，欢迎参与社区主导创建新的</a:t>
            </a:r>
            <a:r>
              <a:rPr lang="en-US" altLang="zh-CN" sz="1000" b="1" dirty="0">
                <a:latin typeface="微软雅黑" panose="020B0503020204020204" pitchFamily="34" charset="-122"/>
                <a:ea typeface="微软雅黑" panose="020B0503020204020204" pitchFamily="34" charset="-122"/>
              </a:rPr>
              <a:t>SIG</a:t>
            </a:r>
            <a:endParaRPr lang="en-US" altLang="zh-CN" sz="1000" b="1" dirty="0">
              <a:latin typeface="微软雅黑" panose="020B0503020204020204" pitchFamily="34" charset="-122"/>
              <a:ea typeface="微软雅黑" panose="020B0503020204020204" pitchFamily="34" charset="-122"/>
            </a:endParaRPr>
          </a:p>
        </p:txBody>
      </p:sp>
      <p:sp>
        <p:nvSpPr>
          <p:cNvPr id="22"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社区贡献：找到感兴趣的</a:t>
            </a:r>
            <a:r>
              <a:rPr lang="en-US" altLang="zh-CN" sz="2400" b="1" dirty="0">
                <a:solidFill>
                  <a:srgbClr val="990000"/>
                </a:solidFill>
                <a:latin typeface="微软雅黑" panose="020B0503020204020204" pitchFamily="34" charset="-122"/>
                <a:ea typeface="微软雅黑" panose="020B0503020204020204" pitchFamily="34" charset="-122"/>
                <a:cs typeface="+mj-cs"/>
              </a:rPr>
              <a:t>SIG</a:t>
            </a:r>
            <a:r>
              <a:rPr lang="zh-CN" altLang="en-US" sz="2400" b="1" dirty="0">
                <a:solidFill>
                  <a:srgbClr val="990000"/>
                </a:solidFill>
                <a:latin typeface="微软雅黑" panose="020B0503020204020204" pitchFamily="34" charset="-122"/>
                <a:ea typeface="微软雅黑" panose="020B0503020204020204" pitchFamily="34" charset="-122"/>
                <a:cs typeface="+mj-cs"/>
              </a:rPr>
              <a:t>或主导创建新的</a:t>
            </a:r>
            <a:r>
              <a:rPr lang="en-US" altLang="zh-CN" sz="2400" b="1" dirty="0">
                <a:solidFill>
                  <a:srgbClr val="990000"/>
                </a:solidFill>
                <a:latin typeface="微软雅黑" panose="020B0503020204020204" pitchFamily="34" charset="-122"/>
                <a:ea typeface="微软雅黑" panose="020B0503020204020204" pitchFamily="34" charset="-122"/>
                <a:cs typeface="+mj-cs"/>
              </a:rPr>
              <a:t>SIG</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grpSp>
        <p:nvGrpSpPr>
          <p:cNvPr id="12" name="组合 3"/>
          <p:cNvGrpSpPr/>
          <p:nvPr/>
        </p:nvGrpSpPr>
        <p:grpSpPr>
          <a:xfrm>
            <a:off x="550863" y="1003295"/>
            <a:ext cx="10947137" cy="5173329"/>
            <a:chOff x="550863" y="1140455"/>
            <a:chExt cx="10947137" cy="5173329"/>
          </a:xfrm>
        </p:grpSpPr>
        <p:sp>
          <p:nvSpPr>
            <p:cNvPr id="23" name="TextBox 39"/>
            <p:cNvSpPr txBox="1"/>
            <p:nvPr/>
          </p:nvSpPr>
          <p:spPr>
            <a:xfrm>
              <a:off x="3940751" y="1685416"/>
              <a:ext cx="769441" cy="153888"/>
            </a:xfrm>
            <a:prstGeom prst="rect">
              <a:avLst/>
            </a:prstGeom>
            <a:noFill/>
            <a:ln>
              <a:noFill/>
            </a:ln>
          </p:spPr>
          <p:txBody>
            <a:bodyPr wrap="none" lIns="0" tIns="0" rIns="0" bIns="0" rtlCol="0">
              <a:spAutoFit/>
            </a:bodyPr>
            <a:lstStyle/>
            <a:p>
              <a:pPr algn="ctr">
                <a:defRPr/>
              </a:pPr>
              <a:r>
                <a:rPr lang="zh-CN" altLang="en-US" sz="1000" b="1" kern="0" dirty="0">
                  <a:solidFill>
                    <a:srgbClr val="E7E6E6">
                      <a:lumMod val="10000"/>
                    </a:srgbClr>
                  </a:solidFill>
                  <a:latin typeface="微软雅黑" panose="020B0503020204020204" pitchFamily="34" charset="-122"/>
                  <a:ea typeface="微软雅黑" panose="020B0503020204020204" pitchFamily="34" charset="-122"/>
                </a:rPr>
                <a:t>社区技术创新</a:t>
              </a:r>
              <a:endParaRPr lang="zh-CN" altLang="en-US" sz="1000" b="1" kern="0" dirty="0">
                <a:solidFill>
                  <a:srgbClr val="E7E6E6">
                    <a:lumMod val="10000"/>
                  </a:srgbClr>
                </a:solidFill>
                <a:latin typeface="微软雅黑" panose="020B0503020204020204" pitchFamily="34" charset="-122"/>
                <a:ea typeface="微软雅黑" panose="020B0503020204020204" pitchFamily="34" charset="-122"/>
              </a:endParaRPr>
            </a:p>
          </p:txBody>
        </p:sp>
        <p:grpSp>
          <p:nvGrpSpPr>
            <p:cNvPr id="24" name="组合 1"/>
            <p:cNvGrpSpPr/>
            <p:nvPr/>
          </p:nvGrpSpPr>
          <p:grpSpPr>
            <a:xfrm>
              <a:off x="550863" y="2031997"/>
              <a:ext cx="7470429" cy="4275305"/>
              <a:chOff x="550863" y="908886"/>
              <a:chExt cx="7470429" cy="5396716"/>
            </a:xfrm>
          </p:grpSpPr>
          <p:sp>
            <p:nvSpPr>
              <p:cNvPr id="43" name="TextBox 52"/>
              <p:cNvSpPr txBox="1"/>
              <p:nvPr/>
            </p:nvSpPr>
            <p:spPr>
              <a:xfrm>
                <a:off x="6392574" y="1166355"/>
                <a:ext cx="307777" cy="123111"/>
              </a:xfrm>
              <a:prstGeom prst="rect">
                <a:avLst/>
              </a:prstGeom>
              <a:noFill/>
              <a:ln>
                <a:noFill/>
              </a:ln>
            </p:spPr>
            <p:txBody>
              <a:bodyPr wrap="none" lIns="0" tIns="0" rIns="0" bIns="0" rtlCol="0">
                <a:spAutoFit/>
              </a:bodyPr>
              <a:lstStyle/>
              <a:p>
                <a:pPr defTabSz="297815"/>
                <a:r>
                  <a:rPr lang="zh-CN" altLang="en-US" sz="800" b="1" dirty="0">
                    <a:solidFill>
                      <a:srgbClr val="E7E6E6">
                        <a:lumMod val="10000"/>
                      </a:srgbClr>
                    </a:solidFill>
                    <a:latin typeface="微软雅黑" panose="020B0503020204020204" pitchFamily="34" charset="-122"/>
                    <a:ea typeface="微软雅黑" panose="020B0503020204020204" pitchFamily="34" charset="-122"/>
                  </a:rPr>
                  <a:t>全场景</a:t>
                </a:r>
                <a:endParaRPr lang="zh-CN" altLang="en-US" sz="800" b="1"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4" name="矩形 72"/>
              <p:cNvSpPr/>
              <p:nvPr/>
            </p:nvSpPr>
            <p:spPr>
              <a:xfrm>
                <a:off x="2638388" y="3920110"/>
                <a:ext cx="3353850" cy="414376"/>
              </a:xfrm>
              <a:prstGeom prst="rect">
                <a:avLst/>
              </a:prstGeom>
              <a:solidFill>
                <a:schemeClr val="accent3">
                  <a:lumMod val="60000"/>
                  <a:lumOff val="40000"/>
                </a:schemeClr>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内核</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45" name="矩形 73"/>
              <p:cNvSpPr/>
              <p:nvPr/>
            </p:nvSpPr>
            <p:spPr>
              <a:xfrm>
                <a:off x="2638388" y="4329824"/>
                <a:ext cx="3348000" cy="1972237"/>
              </a:xfrm>
              <a:prstGeom prst="rect">
                <a:avLst/>
              </a:prstGeom>
              <a:noFill/>
              <a:ln w="3175" cap="flat" cmpd="sng" algn="ctr">
                <a:solidFill>
                  <a:schemeClr val="accent3">
                    <a:lumMod val="60000"/>
                    <a:lumOff val="40000"/>
                  </a:schemeClr>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6" name="矩形 74"/>
              <p:cNvSpPr/>
              <p:nvPr/>
            </p:nvSpPr>
            <p:spPr>
              <a:xfrm>
                <a:off x="2896785" y="5150207"/>
                <a:ext cx="2730377" cy="350206"/>
              </a:xfrm>
              <a:prstGeom prst="rect">
                <a:avLst/>
              </a:prstGeom>
              <a:noFill/>
              <a:ln w="3175" cap="flat" cmpd="sng" algn="ctr">
                <a:solidFill>
                  <a:schemeClr val="accent3">
                    <a:lumMod val="60000"/>
                    <a:lumOff val="40000"/>
                  </a:schemeClr>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StorageEngine</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7" name="矩形 75"/>
              <p:cNvSpPr/>
              <p:nvPr/>
            </p:nvSpPr>
            <p:spPr>
              <a:xfrm>
                <a:off x="2896785" y="4443058"/>
                <a:ext cx="2730377" cy="350206"/>
              </a:xfrm>
              <a:prstGeom prst="rect">
                <a:avLst/>
              </a:prstGeom>
              <a:noFill/>
              <a:ln w="3175" cap="flat" cmpd="sng" algn="ctr">
                <a:solidFill>
                  <a:schemeClr val="accent3">
                    <a:lumMod val="60000"/>
                    <a:lumOff val="40000"/>
                  </a:schemeClr>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SQLEngine</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8" name="矩形 76"/>
              <p:cNvSpPr/>
              <p:nvPr/>
            </p:nvSpPr>
            <p:spPr>
              <a:xfrm>
                <a:off x="2877830" y="5797476"/>
                <a:ext cx="2768284" cy="350206"/>
              </a:xfrm>
              <a:prstGeom prst="rect">
                <a:avLst/>
              </a:prstGeom>
              <a:noFill/>
              <a:ln w="3175" cap="flat" cmpd="sng" algn="ctr">
                <a:solidFill>
                  <a:schemeClr val="accent3">
                    <a:lumMod val="60000"/>
                    <a:lumOff val="40000"/>
                  </a:schemeClr>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In-place Update</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nvGrpSpPr>
              <p:cNvPr id="49" name="组合 77"/>
              <p:cNvGrpSpPr/>
              <p:nvPr/>
            </p:nvGrpSpPr>
            <p:grpSpPr>
              <a:xfrm>
                <a:off x="557333" y="3915445"/>
                <a:ext cx="1839600" cy="2366035"/>
                <a:chOff x="833444" y="5253634"/>
                <a:chExt cx="1805192" cy="1611236"/>
              </a:xfrm>
            </p:grpSpPr>
            <p:sp>
              <p:nvSpPr>
                <p:cNvPr id="75" name="矩形 78"/>
                <p:cNvSpPr/>
                <p:nvPr/>
              </p:nvSpPr>
              <p:spPr>
                <a:xfrm>
                  <a:off x="833444" y="5253634"/>
                  <a:ext cx="1805192" cy="282184"/>
                </a:xfrm>
                <a:prstGeom prst="rect">
                  <a:avLst/>
                </a:prstGeom>
                <a:solidFill>
                  <a:srgbClr val="00B0F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内核创新</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76" name="矩形 79"/>
                <p:cNvSpPr/>
                <p:nvPr/>
              </p:nvSpPr>
              <p:spPr>
                <a:xfrm>
                  <a:off x="833459" y="5534197"/>
                  <a:ext cx="1799314" cy="1330673"/>
                </a:xfrm>
                <a:prstGeom prst="rect">
                  <a:avLst/>
                </a:prstGeom>
                <a:noFill/>
                <a:ln w="3175" cap="flat" cmpd="sng" algn="ctr">
                  <a:solidFill>
                    <a:srgbClr val="00B0F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77" name="矩形 81"/>
                <p:cNvSpPr/>
                <p:nvPr/>
              </p:nvSpPr>
              <p:spPr>
                <a:xfrm>
                  <a:off x="984776" y="5650692"/>
                  <a:ext cx="1453002" cy="237800"/>
                </a:xfrm>
                <a:prstGeom prst="rect">
                  <a:avLst/>
                </a:prstGeom>
                <a:noFill/>
                <a:ln w="3175" cap="flat" cmpd="sng" algn="ctr">
                  <a:solidFill>
                    <a:srgbClr val="00B0F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DCF</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50" name="组合 84"/>
              <p:cNvGrpSpPr/>
              <p:nvPr/>
            </p:nvGrpSpPr>
            <p:grpSpPr>
              <a:xfrm>
                <a:off x="6253692" y="3938326"/>
                <a:ext cx="1767600" cy="930231"/>
                <a:chOff x="833443" y="5253634"/>
                <a:chExt cx="1767600" cy="633474"/>
              </a:xfrm>
            </p:grpSpPr>
            <p:sp>
              <p:nvSpPr>
                <p:cNvPr id="72" name="矩形 85"/>
                <p:cNvSpPr/>
                <p:nvPr/>
              </p:nvSpPr>
              <p:spPr>
                <a:xfrm>
                  <a:off x="833443" y="5253634"/>
                  <a:ext cx="1767600" cy="282184"/>
                </a:xfrm>
                <a:prstGeom prst="rect">
                  <a:avLst/>
                </a:prstGeom>
                <a:solidFill>
                  <a:srgbClr val="92D05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管理运维</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73" name="矩形 86"/>
                <p:cNvSpPr/>
                <p:nvPr/>
              </p:nvSpPr>
              <p:spPr>
                <a:xfrm>
                  <a:off x="833581" y="5534197"/>
                  <a:ext cx="1761878" cy="352911"/>
                </a:xfrm>
                <a:prstGeom prst="rect">
                  <a:avLst/>
                </a:prstGeom>
                <a:noFill/>
                <a:ln w="3175" cap="flat" cmpd="sng" algn="ctr">
                  <a:solidFill>
                    <a:srgbClr val="92D05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74" name="矩形 88"/>
                <p:cNvSpPr/>
                <p:nvPr/>
              </p:nvSpPr>
              <p:spPr>
                <a:xfrm>
                  <a:off x="972325" y="5590800"/>
                  <a:ext cx="1453002" cy="238485"/>
                </a:xfrm>
                <a:prstGeom prst="rect">
                  <a:avLst/>
                </a:prstGeom>
                <a:noFill/>
                <a:ln w="3175" cap="flat" cmpd="sng" algn="ctr">
                  <a:solidFill>
                    <a:srgbClr val="92D05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OM</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51" name="组合 90"/>
              <p:cNvGrpSpPr/>
              <p:nvPr/>
            </p:nvGrpSpPr>
            <p:grpSpPr>
              <a:xfrm>
                <a:off x="550863" y="2882680"/>
                <a:ext cx="7455602" cy="907581"/>
                <a:chOff x="827095" y="5253634"/>
                <a:chExt cx="1766175" cy="618050"/>
              </a:xfrm>
            </p:grpSpPr>
            <p:sp>
              <p:nvSpPr>
                <p:cNvPr id="69" name="矩形 91"/>
                <p:cNvSpPr/>
                <p:nvPr/>
              </p:nvSpPr>
              <p:spPr>
                <a:xfrm>
                  <a:off x="827095" y="5253634"/>
                  <a:ext cx="1766175" cy="282184"/>
                </a:xfrm>
                <a:prstGeom prst="rect">
                  <a:avLst/>
                </a:prstGeom>
                <a:solidFill>
                  <a:schemeClr val="accent6">
                    <a:lumMod val="60000"/>
                    <a:lumOff val="40000"/>
                  </a:schemeClr>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驱动</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70" name="矩形 92"/>
                <p:cNvSpPr/>
                <p:nvPr/>
              </p:nvSpPr>
              <p:spPr>
                <a:xfrm>
                  <a:off x="827095" y="5534198"/>
                  <a:ext cx="1765322" cy="337486"/>
                </a:xfrm>
                <a:prstGeom prst="rect">
                  <a:avLst/>
                </a:prstGeom>
                <a:noFill/>
                <a:ln w="3175" cap="flat" cmpd="sng" algn="ctr">
                  <a:solidFill>
                    <a:schemeClr val="accent6">
                      <a:lumMod val="60000"/>
                      <a:lumOff val="40000"/>
                    </a:schemeClr>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71" name="矩形 93"/>
                <p:cNvSpPr/>
                <p:nvPr/>
              </p:nvSpPr>
              <p:spPr>
                <a:xfrm>
                  <a:off x="997274" y="5598727"/>
                  <a:ext cx="1453002" cy="238485"/>
                </a:xfrm>
                <a:prstGeom prst="rect">
                  <a:avLst/>
                </a:prstGeom>
                <a:noFill/>
                <a:ln w="3175" cap="flat" cmpd="sng" algn="ctr">
                  <a:solidFill>
                    <a:schemeClr val="accent6">
                      <a:lumMod val="60000"/>
                      <a:lumOff val="40000"/>
                    </a:schemeClr>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Connectors</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52" name="组合 98"/>
              <p:cNvGrpSpPr/>
              <p:nvPr/>
            </p:nvGrpSpPr>
            <p:grpSpPr>
              <a:xfrm>
                <a:off x="6249914" y="4949664"/>
                <a:ext cx="1771378" cy="1355938"/>
                <a:chOff x="829665" y="5253634"/>
                <a:chExt cx="1771378" cy="923374"/>
              </a:xfrm>
            </p:grpSpPr>
            <p:sp>
              <p:nvSpPr>
                <p:cNvPr id="65" name="矩形 99"/>
                <p:cNvSpPr/>
                <p:nvPr/>
              </p:nvSpPr>
              <p:spPr>
                <a:xfrm>
                  <a:off x="833443" y="5253634"/>
                  <a:ext cx="1767600" cy="282184"/>
                </a:xfrm>
                <a:prstGeom prst="rect">
                  <a:avLst/>
                </a:prstGeom>
                <a:solidFill>
                  <a:srgbClr val="0070C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内核扩展</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66" name="矩形 100"/>
                <p:cNvSpPr/>
                <p:nvPr/>
              </p:nvSpPr>
              <p:spPr>
                <a:xfrm>
                  <a:off x="829665" y="5534199"/>
                  <a:ext cx="1764000" cy="642809"/>
                </a:xfrm>
                <a:prstGeom prst="rect">
                  <a:avLst/>
                </a:prstGeom>
                <a:noFill/>
                <a:ln w="3175" cap="flat" cmpd="sng" algn="ctr">
                  <a:solidFill>
                    <a:srgbClr val="0070C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67" name="矩形 101"/>
                <p:cNvSpPr/>
                <p:nvPr/>
              </p:nvSpPr>
              <p:spPr>
                <a:xfrm>
                  <a:off x="989950" y="5884027"/>
                  <a:ext cx="1453002" cy="238485"/>
                </a:xfrm>
                <a:prstGeom prst="rect">
                  <a:avLst/>
                </a:prstGeom>
                <a:noFill/>
                <a:ln w="3175" cap="flat" cmpd="sng" algn="ctr">
                  <a:solidFill>
                    <a:srgbClr val="0070C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Plugin</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68" name="矩形 102"/>
                <p:cNvSpPr/>
                <p:nvPr/>
              </p:nvSpPr>
              <p:spPr>
                <a:xfrm>
                  <a:off x="989950" y="5585472"/>
                  <a:ext cx="1453002" cy="238485"/>
                </a:xfrm>
                <a:prstGeom prst="rect">
                  <a:avLst/>
                </a:prstGeom>
                <a:noFill/>
                <a:ln w="3175" cap="flat" cmpd="sng" algn="ctr">
                  <a:solidFill>
                    <a:srgbClr val="0070C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GIS</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sp>
            <p:nvSpPr>
              <p:cNvPr id="53" name="矩形 103"/>
              <p:cNvSpPr/>
              <p:nvPr/>
            </p:nvSpPr>
            <p:spPr>
              <a:xfrm>
                <a:off x="742712" y="4949662"/>
                <a:ext cx="1453002" cy="349200"/>
              </a:xfrm>
              <a:prstGeom prst="rect">
                <a:avLst/>
              </a:prstGeom>
              <a:noFill/>
              <a:ln w="3175" cap="flat" cmpd="sng" algn="ctr">
                <a:solidFill>
                  <a:srgbClr val="00B0F0"/>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Blockchain</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54" name="矩形 104"/>
              <p:cNvSpPr/>
              <p:nvPr/>
            </p:nvSpPr>
            <p:spPr>
              <a:xfrm>
                <a:off x="742251" y="5406792"/>
                <a:ext cx="1453002" cy="349200"/>
              </a:xfrm>
              <a:prstGeom prst="rect">
                <a:avLst/>
              </a:prstGeom>
              <a:noFill/>
              <a:ln w="3175" cap="flat" cmpd="sng" algn="ctr">
                <a:solidFill>
                  <a:srgbClr val="00B0F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Graph</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55" name="矩形 105"/>
              <p:cNvSpPr/>
              <p:nvPr/>
            </p:nvSpPr>
            <p:spPr>
              <a:xfrm>
                <a:off x="742251" y="5840962"/>
                <a:ext cx="1453002" cy="349200"/>
              </a:xfrm>
              <a:prstGeom prst="rect">
                <a:avLst/>
              </a:prstGeom>
              <a:noFill/>
              <a:ln w="3175" cap="flat" cmpd="sng" algn="ctr">
                <a:solidFill>
                  <a:srgbClr val="00B0F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AI</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nvGrpSpPr>
              <p:cNvPr id="56" name="组合 51"/>
              <p:cNvGrpSpPr/>
              <p:nvPr/>
            </p:nvGrpSpPr>
            <p:grpSpPr>
              <a:xfrm>
                <a:off x="550863" y="1861736"/>
                <a:ext cx="7455601" cy="907581"/>
                <a:chOff x="827095" y="5253634"/>
                <a:chExt cx="1766175" cy="618050"/>
              </a:xfrm>
            </p:grpSpPr>
            <p:sp>
              <p:nvSpPr>
                <p:cNvPr id="62" name="矩形 53"/>
                <p:cNvSpPr/>
                <p:nvPr/>
              </p:nvSpPr>
              <p:spPr>
                <a:xfrm>
                  <a:off x="827095" y="5253634"/>
                  <a:ext cx="1766175" cy="282184"/>
                </a:xfrm>
                <a:prstGeom prst="rect">
                  <a:avLst/>
                </a:prstGeom>
                <a:solidFill>
                  <a:srgbClr val="899BF7"/>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工具链</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63" name="矩形 54"/>
                <p:cNvSpPr/>
                <p:nvPr/>
              </p:nvSpPr>
              <p:spPr>
                <a:xfrm>
                  <a:off x="827095" y="5534198"/>
                  <a:ext cx="1765322" cy="337486"/>
                </a:xfrm>
                <a:prstGeom prst="rect">
                  <a:avLst/>
                </a:prstGeom>
                <a:noFill/>
                <a:ln w="3175" cap="flat" cmpd="sng" algn="ctr">
                  <a:solidFill>
                    <a:srgbClr val="899BF7"/>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64" name="矩形 55"/>
                <p:cNvSpPr/>
                <p:nvPr/>
              </p:nvSpPr>
              <p:spPr>
                <a:xfrm>
                  <a:off x="997274" y="5598727"/>
                  <a:ext cx="1453002" cy="238485"/>
                </a:xfrm>
                <a:prstGeom prst="rect">
                  <a:avLst/>
                </a:prstGeom>
                <a:noFill/>
                <a:ln w="3175" cap="flat" cmpd="sng" algn="ctr">
                  <a:solidFill>
                    <a:srgbClr val="899BF7"/>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Tools</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57" name="组合 69"/>
              <p:cNvGrpSpPr/>
              <p:nvPr/>
            </p:nvGrpSpPr>
            <p:grpSpPr>
              <a:xfrm>
                <a:off x="550863" y="908886"/>
                <a:ext cx="7455600" cy="907581"/>
                <a:chOff x="827095" y="5253634"/>
                <a:chExt cx="1766176" cy="618050"/>
              </a:xfrm>
            </p:grpSpPr>
            <p:sp>
              <p:nvSpPr>
                <p:cNvPr id="59" name="矩形 70"/>
                <p:cNvSpPr/>
                <p:nvPr/>
              </p:nvSpPr>
              <p:spPr>
                <a:xfrm>
                  <a:off x="827095" y="5253634"/>
                  <a:ext cx="1766176" cy="282184"/>
                </a:xfrm>
                <a:prstGeom prst="rect">
                  <a:avLst/>
                </a:prstGeom>
                <a:solidFill>
                  <a:srgbClr val="FFC00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全场景</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60" name="矩形 71"/>
                <p:cNvSpPr/>
                <p:nvPr/>
              </p:nvSpPr>
              <p:spPr>
                <a:xfrm>
                  <a:off x="827095" y="5534198"/>
                  <a:ext cx="1765323" cy="337486"/>
                </a:xfrm>
                <a:prstGeom prst="rect">
                  <a:avLst/>
                </a:prstGeom>
                <a:noFill/>
                <a:ln w="3175" cap="flat" cmpd="sng" algn="ctr">
                  <a:solidFill>
                    <a:srgbClr val="FFC00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61" name="矩形 80"/>
                <p:cNvSpPr/>
                <p:nvPr/>
              </p:nvSpPr>
              <p:spPr>
                <a:xfrm>
                  <a:off x="987917" y="5598727"/>
                  <a:ext cx="668097" cy="238485"/>
                </a:xfrm>
                <a:prstGeom prst="rect">
                  <a:avLst/>
                </a:prstGeom>
                <a:noFill/>
                <a:ln w="3175" cap="flat" cmpd="sng" algn="ctr">
                  <a:solidFill>
                    <a:srgbClr val="FFC000"/>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CloudNative</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sp>
            <p:nvSpPr>
              <p:cNvPr id="58" name="矩形 82"/>
              <p:cNvSpPr/>
              <p:nvPr/>
            </p:nvSpPr>
            <p:spPr>
              <a:xfrm>
                <a:off x="4598085" y="1415644"/>
                <a:ext cx="2807521" cy="350206"/>
              </a:xfrm>
              <a:prstGeom prst="rect">
                <a:avLst/>
              </a:prstGeom>
              <a:noFill/>
              <a:ln w="3175" cap="flat" cmpd="sng" algn="ctr">
                <a:solidFill>
                  <a:srgbClr val="FFC00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IoT</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sp>
          <p:nvSpPr>
            <p:cNvPr id="25" name="矩形 83"/>
            <p:cNvSpPr/>
            <p:nvPr/>
          </p:nvSpPr>
          <p:spPr>
            <a:xfrm>
              <a:off x="557333" y="1140455"/>
              <a:ext cx="10936165" cy="381361"/>
            </a:xfrm>
            <a:prstGeom prst="rect">
              <a:avLst/>
            </a:prstGeom>
            <a:gradFill flip="none" rotWithShape="1">
              <a:gsLst>
                <a:gs pos="0">
                  <a:schemeClr val="bg1">
                    <a:lumMod val="95000"/>
                  </a:schemeClr>
                </a:gs>
                <a:gs pos="100000">
                  <a:schemeClr val="bg2">
                    <a:lumMod val="90000"/>
                  </a:schemeClr>
                </a:gs>
              </a:gsLst>
              <a:lin ang="5400000" scaled="0"/>
              <a:tileRect/>
            </a:gradFill>
            <a:ln w="6350" cap="flat" cmpd="sng" algn="ctr">
              <a:noFill/>
              <a:prstDash val="solid"/>
              <a:miter lim="800000"/>
              <a:headEnd type="none" w="med" len="med"/>
              <a:tailEnd type="none" w="med" len="med"/>
            </a:ln>
            <a:effectLst/>
          </p:spPr>
          <p:txBody>
            <a:bodyPr vert="horz" wrap="none" lIns="36571" tIns="0" rIns="0" bIns="0" anchor="ctr" anchorCtr="1"/>
            <a:lstStyle/>
            <a:p>
              <a:pPr>
                <a:defRPr/>
              </a:pPr>
              <a:r>
                <a:rPr lang="zh-CN" altLang="en-US" sz="1100" b="1" kern="0" dirty="0">
                  <a:latin typeface="微软雅黑" panose="020B0503020204020204" pitchFamily="34" charset="-122"/>
                  <a:ea typeface="微软雅黑" panose="020B0503020204020204" pitchFamily="34" charset="-122"/>
                </a:rPr>
                <a:t>社区成立</a:t>
              </a:r>
              <a:r>
                <a:rPr lang="en-US" altLang="zh-CN" sz="1100" b="1" kern="0" dirty="0">
                  <a:latin typeface="微软雅黑" panose="020B0503020204020204" pitchFamily="34" charset="-122"/>
                  <a:ea typeface="微软雅黑" panose="020B0503020204020204" pitchFamily="34" charset="-122"/>
                </a:rPr>
                <a:t>21</a:t>
              </a:r>
              <a:r>
                <a:rPr lang="zh-CN" altLang="en-US" sz="1100" b="1" kern="0" dirty="0">
                  <a:latin typeface="微软雅黑" panose="020B0503020204020204" pitchFamily="34" charset="-122"/>
                  <a:ea typeface="微软雅黑" panose="020B0503020204020204" pitchFamily="34" charset="-122"/>
                </a:rPr>
                <a:t>个特别兴趣小组（</a:t>
              </a:r>
              <a:r>
                <a:rPr lang="en-US" altLang="zh-CN" sz="1100" b="1" kern="0" dirty="0">
                  <a:latin typeface="微软雅黑" panose="020B0503020204020204" pitchFamily="34" charset="-122"/>
                  <a:ea typeface="微软雅黑" panose="020B0503020204020204" pitchFamily="34" charset="-122"/>
                </a:rPr>
                <a:t>SIG</a:t>
              </a:r>
              <a:r>
                <a:rPr lang="zh-CN" altLang="en-US" sz="1100" b="1" kern="0" dirty="0">
                  <a:latin typeface="微软雅黑" panose="020B0503020204020204" pitchFamily="34" charset="-122"/>
                  <a:ea typeface="微软雅黑" panose="020B0503020204020204" pitchFamily="34" charset="-122"/>
                </a:rPr>
                <a:t>）</a:t>
              </a:r>
              <a:endParaRPr lang="en-US" altLang="zh-CN" sz="1100" b="1" kern="0" dirty="0">
                <a:latin typeface="微软雅黑" panose="020B0503020204020204" pitchFamily="34" charset="-122"/>
                <a:ea typeface="微软雅黑" panose="020B0503020204020204" pitchFamily="34" charset="-122"/>
              </a:endParaRPr>
            </a:p>
          </p:txBody>
        </p:sp>
        <p:sp>
          <p:nvSpPr>
            <p:cNvPr id="26" name="TextBox 39"/>
            <p:cNvSpPr txBox="1"/>
            <p:nvPr/>
          </p:nvSpPr>
          <p:spPr>
            <a:xfrm>
              <a:off x="9787391" y="1686482"/>
              <a:ext cx="769441" cy="153888"/>
            </a:xfrm>
            <a:prstGeom prst="rect">
              <a:avLst/>
            </a:prstGeom>
            <a:noFill/>
            <a:ln>
              <a:noFill/>
            </a:ln>
          </p:spPr>
          <p:txBody>
            <a:bodyPr wrap="none" lIns="0" tIns="0" rIns="0" bIns="0" rtlCol="0">
              <a:spAutoFit/>
            </a:bodyPr>
            <a:lstStyle/>
            <a:p>
              <a:pPr algn="ctr">
                <a:defRPr/>
              </a:pPr>
              <a:r>
                <a:rPr lang="zh-CN" altLang="en-US" sz="1000" b="1" kern="0" dirty="0">
                  <a:solidFill>
                    <a:srgbClr val="E7E6E6">
                      <a:lumMod val="10000"/>
                    </a:srgbClr>
                  </a:solidFill>
                  <a:latin typeface="微软雅黑" panose="020B0503020204020204" pitchFamily="34" charset="-122"/>
                  <a:ea typeface="微软雅黑" panose="020B0503020204020204" pitchFamily="34" charset="-122"/>
                </a:rPr>
                <a:t>社区开发流程</a:t>
              </a:r>
              <a:endParaRPr lang="zh-CN" altLang="en-US" sz="1000" b="1" kern="0" dirty="0">
                <a:solidFill>
                  <a:srgbClr val="E7E6E6">
                    <a:lumMod val="10000"/>
                  </a:srgbClr>
                </a:solidFill>
                <a:latin typeface="微软雅黑" panose="020B0503020204020204" pitchFamily="34" charset="-122"/>
                <a:ea typeface="微软雅黑" panose="020B0503020204020204" pitchFamily="34" charset="-122"/>
              </a:endParaRPr>
            </a:p>
          </p:txBody>
        </p:sp>
        <p:grpSp>
          <p:nvGrpSpPr>
            <p:cNvPr id="27" name="组合 2"/>
            <p:cNvGrpSpPr/>
            <p:nvPr/>
          </p:nvGrpSpPr>
          <p:grpSpPr>
            <a:xfrm>
              <a:off x="8636000" y="2027516"/>
              <a:ext cx="2862000" cy="1963102"/>
              <a:chOff x="3939695" y="5740444"/>
              <a:chExt cx="7476597" cy="1963102"/>
            </a:xfrm>
          </p:grpSpPr>
          <p:sp>
            <p:nvSpPr>
              <p:cNvPr id="37" name="矩形 89"/>
              <p:cNvSpPr/>
              <p:nvPr/>
            </p:nvSpPr>
            <p:spPr>
              <a:xfrm>
                <a:off x="3939695" y="5740444"/>
                <a:ext cx="7476597" cy="328271"/>
              </a:xfrm>
              <a:prstGeom prst="rect">
                <a:avLst/>
              </a:prstGeom>
              <a:solidFill>
                <a:srgbClr val="7030A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版本发行</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38" name="矩形 94"/>
              <p:cNvSpPr/>
              <p:nvPr/>
            </p:nvSpPr>
            <p:spPr>
              <a:xfrm>
                <a:off x="3939695" y="6066830"/>
                <a:ext cx="7464841" cy="1636716"/>
              </a:xfrm>
              <a:prstGeom prst="rect">
                <a:avLst/>
              </a:prstGeom>
              <a:noFill/>
              <a:ln w="3175" cap="flat" cmpd="sng" algn="ctr">
                <a:solidFill>
                  <a:srgbClr val="7030A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39" name="矩形 95"/>
              <p:cNvSpPr/>
              <p:nvPr/>
            </p:nvSpPr>
            <p:spPr>
              <a:xfrm>
                <a:off x="4618576" y="6141898"/>
                <a:ext cx="6175862" cy="277435"/>
              </a:xfrm>
              <a:prstGeom prst="rect">
                <a:avLst/>
              </a:prstGeom>
              <a:noFill/>
              <a:ln w="3175" cap="flat" cmpd="sng" algn="ctr">
                <a:solidFill>
                  <a:srgbClr val="7030A0"/>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ReleaseManagement</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0" name="矩形 96"/>
              <p:cNvSpPr/>
              <p:nvPr/>
            </p:nvSpPr>
            <p:spPr>
              <a:xfrm>
                <a:off x="4631309" y="6551087"/>
                <a:ext cx="6163129" cy="277435"/>
              </a:xfrm>
              <a:prstGeom prst="rect">
                <a:avLst/>
              </a:prstGeom>
              <a:noFill/>
              <a:ln w="3175" cap="flat" cmpd="sng" algn="ctr">
                <a:solidFill>
                  <a:srgbClr val="7030A0"/>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DistributionCertification</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1" name="矩形 97"/>
              <p:cNvSpPr/>
              <p:nvPr/>
            </p:nvSpPr>
            <p:spPr>
              <a:xfrm>
                <a:off x="4618576" y="6951750"/>
                <a:ext cx="6175862" cy="277435"/>
              </a:xfrm>
              <a:prstGeom prst="rect">
                <a:avLst/>
              </a:prstGeom>
              <a:noFill/>
              <a:ln w="3175" cap="flat" cmpd="sng" algn="ctr">
                <a:solidFill>
                  <a:srgbClr val="7030A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QA</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42" name="矩形 106"/>
              <p:cNvSpPr/>
              <p:nvPr/>
            </p:nvSpPr>
            <p:spPr>
              <a:xfrm>
                <a:off x="4618576" y="7352413"/>
                <a:ext cx="6175862" cy="277435"/>
              </a:xfrm>
              <a:prstGeom prst="rect">
                <a:avLst/>
              </a:prstGeom>
              <a:noFill/>
              <a:ln w="3175" cap="flat" cmpd="sng" algn="ctr">
                <a:solidFill>
                  <a:srgbClr val="7030A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Docs</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28" name="组合 107"/>
            <p:cNvGrpSpPr/>
            <p:nvPr/>
          </p:nvGrpSpPr>
          <p:grpSpPr>
            <a:xfrm>
              <a:off x="8630239" y="4128857"/>
              <a:ext cx="2862000" cy="1203611"/>
              <a:chOff x="3674278" y="5715044"/>
              <a:chExt cx="7476596" cy="1203611"/>
            </a:xfrm>
          </p:grpSpPr>
          <p:sp>
            <p:nvSpPr>
              <p:cNvPr id="35" name="矩形 108"/>
              <p:cNvSpPr/>
              <p:nvPr/>
            </p:nvSpPr>
            <p:spPr>
              <a:xfrm>
                <a:off x="3674278" y="5715044"/>
                <a:ext cx="7476596" cy="328271"/>
              </a:xfrm>
              <a:prstGeom prst="rect">
                <a:avLst/>
              </a:prstGeom>
              <a:solidFill>
                <a:srgbClr val="00B050"/>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安全</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36" name="矩形 109"/>
              <p:cNvSpPr/>
              <p:nvPr/>
            </p:nvSpPr>
            <p:spPr>
              <a:xfrm>
                <a:off x="3676164" y="6039570"/>
                <a:ext cx="7464840" cy="879085"/>
              </a:xfrm>
              <a:prstGeom prst="rect">
                <a:avLst/>
              </a:prstGeom>
              <a:noFill/>
              <a:ln w="3175" cap="flat" cmpd="sng" algn="ctr">
                <a:solidFill>
                  <a:srgbClr val="00B050"/>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grpSp>
        <p:sp>
          <p:nvSpPr>
            <p:cNvPr id="29" name="矩形 114"/>
            <p:cNvSpPr/>
            <p:nvPr/>
          </p:nvSpPr>
          <p:spPr>
            <a:xfrm>
              <a:off x="8884350" y="4555457"/>
              <a:ext cx="2364086" cy="277435"/>
            </a:xfrm>
            <a:prstGeom prst="rect">
              <a:avLst/>
            </a:prstGeom>
            <a:noFill/>
            <a:ln w="3175" cap="flat" cmpd="sng" algn="ctr">
              <a:solidFill>
                <a:srgbClr val="00B050"/>
              </a:solidFill>
              <a:prstDash val="solid"/>
            </a:ln>
            <a:effectLst/>
          </p:spPr>
          <p:txBody>
            <a:bodyPr rtlCol="0" anchor="ctr"/>
            <a:lstStyle/>
            <a:p>
              <a:pPr algn="ctr" defTabSz="309880"/>
              <a:r>
                <a:rPr lang="en-US" altLang="zh-CN" sz="800" kern="0" dirty="0" err="1">
                  <a:solidFill>
                    <a:srgbClr val="E7E6E6">
                      <a:lumMod val="10000"/>
                    </a:srgbClr>
                  </a:solidFill>
                  <a:latin typeface="微软雅黑" panose="020B0503020204020204" pitchFamily="34" charset="-122"/>
                  <a:ea typeface="微软雅黑" panose="020B0503020204020204" pitchFamily="34" charset="-122"/>
                </a:rPr>
                <a:t>SecurityTechnology</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30" name="矩形 115"/>
            <p:cNvSpPr/>
            <p:nvPr/>
          </p:nvSpPr>
          <p:spPr>
            <a:xfrm>
              <a:off x="8889224" y="4964646"/>
              <a:ext cx="2359212" cy="277435"/>
            </a:xfrm>
            <a:prstGeom prst="rect">
              <a:avLst/>
            </a:prstGeom>
            <a:noFill/>
            <a:ln w="3175" cap="flat" cmpd="sng" algn="ctr">
              <a:solidFill>
                <a:srgbClr val="00B050"/>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Security</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nvGrpSpPr>
            <p:cNvPr id="31" name="组合 116"/>
            <p:cNvGrpSpPr/>
            <p:nvPr/>
          </p:nvGrpSpPr>
          <p:grpSpPr>
            <a:xfrm>
              <a:off x="8636000" y="5509757"/>
              <a:ext cx="2862000" cy="804027"/>
              <a:chOff x="3674278" y="5715044"/>
              <a:chExt cx="7476596" cy="626302"/>
            </a:xfrm>
          </p:grpSpPr>
          <p:sp>
            <p:nvSpPr>
              <p:cNvPr id="33" name="矩形 117"/>
              <p:cNvSpPr/>
              <p:nvPr/>
            </p:nvSpPr>
            <p:spPr>
              <a:xfrm>
                <a:off x="3674278" y="5715044"/>
                <a:ext cx="7476596" cy="255186"/>
              </a:xfrm>
              <a:prstGeom prst="rect">
                <a:avLst/>
              </a:prstGeom>
              <a:solidFill>
                <a:schemeClr val="accent6">
                  <a:lumMod val="75000"/>
                </a:schemeClr>
              </a:solidFill>
              <a:ln>
                <a:noFill/>
                <a:headEnd type="none" w="med" len="med"/>
                <a:tailEnd type="none" w="med" len="med"/>
              </a:ln>
              <a:effectLst/>
            </p:spPr>
            <p:style>
              <a:lnRef idx="2">
                <a:schemeClr val="accent4"/>
              </a:lnRef>
              <a:fillRef idx="1">
                <a:schemeClr val="lt1"/>
              </a:fillRef>
              <a:effectRef idx="0">
                <a:schemeClr val="accent4"/>
              </a:effectRef>
              <a:fontRef idx="minor">
                <a:schemeClr val="dk1"/>
              </a:fontRef>
            </p:style>
            <p:txBody>
              <a:bodyPr vert="horz" wrap="none" lIns="36571" tIns="0" rIns="0" bIns="0" anchor="ctr" anchorCtr="1"/>
              <a:lstStyle/>
              <a:p>
                <a:pPr>
                  <a:defRPr/>
                </a:pPr>
                <a:r>
                  <a:rPr lang="zh-CN" altLang="en-US" sz="800" b="1" kern="0" dirty="0">
                    <a:solidFill>
                      <a:schemeClr val="bg1"/>
                    </a:solidFill>
                    <a:latin typeface="微软雅黑" panose="020B0503020204020204" pitchFamily="34" charset="-122"/>
                    <a:ea typeface="微软雅黑" panose="020B0503020204020204" pitchFamily="34" charset="-122"/>
                  </a:rPr>
                  <a:t>社区基础设施</a:t>
                </a:r>
                <a:endParaRPr lang="en-US" altLang="zh-CN" sz="800" b="1" kern="0" dirty="0">
                  <a:solidFill>
                    <a:schemeClr val="bg1"/>
                  </a:solidFill>
                  <a:latin typeface="微软雅黑" panose="020B0503020204020204" pitchFamily="34" charset="-122"/>
                  <a:ea typeface="微软雅黑" panose="020B0503020204020204" pitchFamily="34" charset="-122"/>
                </a:endParaRPr>
              </a:p>
            </p:txBody>
          </p:sp>
          <p:sp>
            <p:nvSpPr>
              <p:cNvPr id="34" name="矩形 118"/>
              <p:cNvSpPr/>
              <p:nvPr/>
            </p:nvSpPr>
            <p:spPr>
              <a:xfrm>
                <a:off x="3676164" y="5970230"/>
                <a:ext cx="7464840" cy="371116"/>
              </a:xfrm>
              <a:prstGeom prst="rect">
                <a:avLst/>
              </a:prstGeom>
              <a:noFill/>
              <a:ln w="3175" cap="flat" cmpd="sng" algn="ctr">
                <a:solidFill>
                  <a:schemeClr val="accent6">
                    <a:lumMod val="75000"/>
                  </a:schemeClr>
                </a:solidFill>
                <a:prstDash val="solid"/>
                <a:miter lim="800000"/>
                <a:headEnd type="none" w="med" len="med"/>
                <a:tailEnd type="none" w="med" len="med"/>
              </a:ln>
              <a:effectLst/>
            </p:spPr>
            <p:txBody>
              <a:bodyPr vert="horz" wrap="none" lIns="36571" tIns="0" rIns="0" bIns="0" anchor="ctr" anchorCtr="1"/>
              <a:lstStyle/>
              <a:p>
                <a:pPr>
                  <a:defRPr/>
                </a:pPr>
                <a:endParaRPr lang="en-US" altLang="zh-CN" sz="800" b="1" kern="0" dirty="0">
                  <a:solidFill>
                    <a:srgbClr val="E7E6E6">
                      <a:lumMod val="10000"/>
                    </a:srgbClr>
                  </a:solidFill>
                  <a:latin typeface="微软雅黑" panose="020B0503020204020204" pitchFamily="34" charset="-122"/>
                  <a:ea typeface="微软雅黑" panose="020B0503020204020204" pitchFamily="34" charset="-122"/>
                </a:endParaRPr>
              </a:p>
            </p:txBody>
          </p:sp>
        </p:grpSp>
        <p:sp>
          <p:nvSpPr>
            <p:cNvPr id="32" name="矩形 119"/>
            <p:cNvSpPr/>
            <p:nvPr/>
          </p:nvSpPr>
          <p:spPr>
            <a:xfrm>
              <a:off x="8882706" y="5938415"/>
              <a:ext cx="2364086" cy="277435"/>
            </a:xfrm>
            <a:prstGeom prst="rect">
              <a:avLst/>
            </a:prstGeom>
            <a:noFill/>
            <a:ln w="3175" cap="flat" cmpd="sng" algn="ctr">
              <a:solidFill>
                <a:schemeClr val="accent6">
                  <a:lumMod val="75000"/>
                </a:schemeClr>
              </a:solidFill>
              <a:prstDash val="solid"/>
            </a:ln>
            <a:effectLst/>
          </p:spPr>
          <p:txBody>
            <a:bodyPr rtlCol="0" anchor="ctr"/>
            <a:lstStyle/>
            <a:p>
              <a:pPr algn="ctr" defTabSz="309880"/>
              <a:r>
                <a:rPr lang="en-US" altLang="zh-CN" sz="800" kern="0" dirty="0">
                  <a:solidFill>
                    <a:srgbClr val="E7E6E6">
                      <a:lumMod val="10000"/>
                    </a:srgbClr>
                  </a:solidFill>
                  <a:latin typeface="微软雅黑" panose="020B0503020204020204" pitchFamily="34" charset="-122"/>
                  <a:ea typeface="微软雅黑" panose="020B0503020204020204" pitchFamily="34" charset="-122"/>
                </a:rPr>
                <a:t>Infra</a:t>
              </a:r>
              <a:endParaRPr lang="en-US" altLang="zh-CN" sz="800" kern="0" dirty="0">
                <a:solidFill>
                  <a:srgbClr val="E7E6E6">
                    <a:lumMod val="10000"/>
                  </a:srgb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8"/>
          <p:cNvPicPr>
            <a:picLocks noChangeAspect="1"/>
          </p:cNvPicPr>
          <p:nvPr/>
        </p:nvPicPr>
        <p:blipFill>
          <a:blip r:embed="rId1"/>
          <a:stretch>
            <a:fillRect/>
          </a:stretch>
        </p:blipFill>
        <p:spPr>
          <a:xfrm>
            <a:off x="566738" y="1367233"/>
            <a:ext cx="5685879" cy="3719850"/>
          </a:xfrm>
          <a:prstGeom prst="rect">
            <a:avLst/>
          </a:prstGeom>
          <a:ln w="3175">
            <a:noFill/>
          </a:ln>
        </p:spPr>
      </p:pic>
      <p:pic>
        <p:nvPicPr>
          <p:cNvPr id="6" name="图片 9"/>
          <p:cNvPicPr>
            <a:picLocks noChangeAspect="1"/>
          </p:cNvPicPr>
          <p:nvPr/>
        </p:nvPicPr>
        <p:blipFill>
          <a:blip r:embed="rId2"/>
          <a:stretch>
            <a:fillRect/>
          </a:stretch>
        </p:blipFill>
        <p:spPr>
          <a:xfrm>
            <a:off x="6567351" y="1393609"/>
            <a:ext cx="5157924" cy="3682954"/>
          </a:xfrm>
          <a:prstGeom prst="rect">
            <a:avLst/>
          </a:prstGeom>
          <a:ln w="3175">
            <a:solidFill>
              <a:schemeClr val="tx1"/>
            </a:solidFill>
          </a:ln>
        </p:spPr>
      </p:pic>
      <p:cxnSp>
        <p:nvCxnSpPr>
          <p:cNvPr id="7" name="直接连接符 10"/>
          <p:cNvCxnSpPr/>
          <p:nvPr/>
        </p:nvCxnSpPr>
        <p:spPr bwMode="auto">
          <a:xfrm>
            <a:off x="4064912" y="2673219"/>
            <a:ext cx="179589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8" name="直接连接符 11"/>
          <p:cNvCxnSpPr/>
          <p:nvPr/>
        </p:nvCxnSpPr>
        <p:spPr bwMode="auto">
          <a:xfrm>
            <a:off x="6771477" y="1612276"/>
            <a:ext cx="1538913"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9"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社区贡献：注册</a:t>
            </a:r>
            <a:r>
              <a:rPr lang="en-US" altLang="zh-CN" sz="2400" b="1" dirty="0" err="1">
                <a:solidFill>
                  <a:srgbClr val="990000"/>
                </a:solidFill>
                <a:latin typeface="微软雅黑" panose="020B0503020204020204" pitchFamily="34" charset="-122"/>
                <a:ea typeface="微软雅黑" panose="020B0503020204020204" pitchFamily="34" charset="-122"/>
                <a:cs typeface="+mj-cs"/>
              </a:rPr>
              <a:t>Gitee</a:t>
            </a:r>
            <a:r>
              <a:rPr lang="zh-CN" altLang="en-US" sz="2400" b="1" dirty="0">
                <a:solidFill>
                  <a:srgbClr val="990000"/>
                </a:solidFill>
                <a:latin typeface="微软雅黑" panose="020B0503020204020204" pitchFamily="34" charset="-122"/>
                <a:ea typeface="微软雅黑" panose="020B0503020204020204" pitchFamily="34" charset="-122"/>
                <a:cs typeface="+mj-cs"/>
              </a:rPr>
              <a:t>账号</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5"/>
          <p:cNvSpPr/>
          <p:nvPr/>
        </p:nvSpPr>
        <p:spPr>
          <a:xfrm>
            <a:off x="2215515" y="3129014"/>
            <a:ext cx="6997224" cy="3093154"/>
          </a:xfrm>
          <a:prstGeom prst="rect">
            <a:avLst/>
          </a:prstGeom>
        </p:spPr>
        <p:txBody>
          <a:bodyPr wrap="square">
            <a:spAutoFit/>
          </a:bodyPr>
          <a:lstStyle/>
          <a:p>
            <a:pPr marL="228600" indent="-22860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问题提交指南</a:t>
            </a:r>
            <a:endParaRPr lang="en-US" altLang="zh-CN" sz="1000" b="1"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发现并提交问题，也是对社区良好的贡献方式。</a:t>
            </a:r>
            <a:endParaRPr lang="en-US" altLang="zh-CN" sz="1000" dirty="0">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确认问题所属的仓库</a:t>
            </a:r>
            <a:endParaRPr lang="zh-CN" altLang="en-US" sz="1000" b="1"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如果您能够确定问题归属于哪一个仓库，请在</a:t>
            </a:r>
            <a:r>
              <a:rPr lang="en-US" altLang="zh-CN" sz="1000" dirty="0">
                <a:latin typeface="微软雅黑" panose="020B0503020204020204" pitchFamily="34" charset="-122"/>
                <a:ea typeface="微软雅黑" panose="020B0503020204020204" pitchFamily="34" charset="-122"/>
              </a:rPr>
              <a:t>Repository</a:t>
            </a:r>
            <a:r>
              <a:rPr lang="zh-CN" altLang="en-US" sz="1000" dirty="0">
                <a:latin typeface="微软雅黑" panose="020B0503020204020204" pitchFamily="34" charset="-122"/>
                <a:ea typeface="微软雅黑" panose="020B0503020204020204" pitchFamily="34" charset="-122"/>
              </a:rPr>
              <a:t>的搜索栏找到该</a:t>
            </a:r>
            <a:r>
              <a:rPr lang="en-US" altLang="zh-CN" sz="1000" dirty="0">
                <a:latin typeface="微软雅黑" panose="020B0503020204020204" pitchFamily="34" charset="-122"/>
                <a:ea typeface="微软雅黑" panose="020B0503020204020204" pitchFamily="34" charset="-122"/>
              </a:rPr>
              <a:t>Repository</a:t>
            </a:r>
            <a:r>
              <a:rPr lang="zh-CN" altLang="en-US"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如果您不能确定问题归属，请点击</a:t>
            </a:r>
            <a:r>
              <a:rPr lang="en-US" altLang="zh-CN" sz="1000" dirty="0">
                <a:latin typeface="微软雅黑" panose="020B0503020204020204" pitchFamily="34" charset="-122"/>
                <a:ea typeface="微软雅黑" panose="020B0503020204020204" pitchFamily="34" charset="-122"/>
              </a:rPr>
              <a:t>Community</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Repository</a:t>
            </a:r>
            <a:r>
              <a:rPr lang="zh-CN" altLang="en-US"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创建一个新的</a:t>
            </a:r>
            <a:r>
              <a:rPr lang="en-US" altLang="zh-CN" sz="1000" b="1" dirty="0">
                <a:latin typeface="微软雅黑" panose="020B0503020204020204" pitchFamily="34" charset="-122"/>
                <a:ea typeface="微软雅黑" panose="020B0503020204020204" pitchFamily="34" charset="-122"/>
              </a:rPr>
              <a:t>Issue</a:t>
            </a:r>
            <a:endParaRPr lang="en-US" altLang="zh-CN" sz="1000" b="1"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     1</a:t>
            </a:r>
            <a:r>
              <a:rPr lang="zh-CN" altLang="en-US" sz="1000" dirty="0">
                <a:latin typeface="微软雅黑" panose="020B0503020204020204" pitchFamily="34" charset="-122"/>
                <a:ea typeface="微软雅黑" panose="020B0503020204020204" pitchFamily="34" charset="-122"/>
              </a:rPr>
              <a:t>、点开对应的</a:t>
            </a:r>
            <a:r>
              <a:rPr lang="en-US" altLang="zh-CN" sz="1000" dirty="0">
                <a:latin typeface="微软雅黑" panose="020B0503020204020204" pitchFamily="34" charset="-122"/>
                <a:ea typeface="微软雅黑" panose="020B0503020204020204" pitchFamily="34" charset="-122"/>
              </a:rPr>
              <a:t>repository</a:t>
            </a:r>
            <a:r>
              <a:rPr lang="zh-CN" altLang="en-US" sz="1000" dirty="0">
                <a:latin typeface="微软雅黑" panose="020B0503020204020204" pitchFamily="34" charset="-122"/>
                <a:ea typeface="微软雅黑" panose="020B0503020204020204" pitchFamily="34" charset="-122"/>
              </a:rPr>
              <a:t>后，在</a:t>
            </a:r>
            <a:r>
              <a:rPr lang="en-US" altLang="zh-CN" sz="1000" dirty="0">
                <a:latin typeface="微软雅黑" panose="020B0503020204020204" pitchFamily="34" charset="-122"/>
                <a:ea typeface="微软雅黑" panose="020B0503020204020204" pitchFamily="34" charset="-122"/>
              </a:rPr>
              <a:t>repository</a:t>
            </a:r>
            <a:r>
              <a:rPr lang="zh-CN" altLang="en-US" sz="1000" dirty="0">
                <a:latin typeface="微软雅黑" panose="020B0503020204020204" pitchFamily="34" charset="-122"/>
                <a:ea typeface="微软雅黑" panose="020B0503020204020204" pitchFamily="34" charset="-122"/>
              </a:rPr>
              <a:t>的工具栏内点击“</a:t>
            </a:r>
            <a:r>
              <a:rPr lang="en-US" altLang="zh-CN" sz="1000" dirty="0">
                <a:latin typeface="微软雅黑" panose="020B0503020204020204" pitchFamily="34" charset="-122"/>
                <a:ea typeface="微软雅黑" panose="020B0503020204020204" pitchFamily="34" charset="-122"/>
              </a:rPr>
              <a:t>Issue”</a:t>
            </a:r>
            <a:r>
              <a:rPr lang="zh-CN" altLang="en-US" sz="1000" dirty="0">
                <a:latin typeface="微软雅黑" panose="020B0503020204020204" pitchFamily="34" charset="-122"/>
                <a:ea typeface="微软雅黑" panose="020B0503020204020204" pitchFamily="34" charset="-122"/>
              </a:rPr>
              <a:t>，再点击创建“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新建</a:t>
            </a:r>
            <a:r>
              <a:rPr lang="en-US" altLang="zh-CN" sz="1000" dirty="0">
                <a:latin typeface="微软雅黑" panose="020B0503020204020204" pitchFamily="34" charset="-122"/>
                <a:ea typeface="微软雅黑" panose="020B0503020204020204" pitchFamily="34" charset="-122"/>
              </a:rPr>
              <a:t>Issue”</a:t>
            </a:r>
            <a:r>
              <a:rPr lang="zh-CN" altLang="en-US" sz="1000" dirty="0">
                <a:latin typeface="微软雅黑" panose="020B0503020204020204" pitchFamily="34" charset="-122"/>
                <a:ea typeface="微软雅黑" panose="020B0503020204020204" pitchFamily="34" charset="-122"/>
              </a:rPr>
              <a:t>按钮。</a:t>
            </a:r>
            <a:endParaRPr lang="zh-CN" altLang="en-US" sz="1000"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     2</a:t>
            </a:r>
            <a:r>
              <a:rPr lang="zh-CN" altLang="en-US" sz="1000" dirty="0">
                <a:latin typeface="微软雅黑" panose="020B0503020204020204" pitchFamily="34" charset="-122"/>
                <a:ea typeface="微软雅黑" panose="020B0503020204020204" pitchFamily="34" charset="-122"/>
              </a:rPr>
              <a:t>、将新</a:t>
            </a:r>
            <a:r>
              <a:rPr lang="en-US" altLang="zh-CN" sz="1000" dirty="0">
                <a:latin typeface="微软雅黑" panose="020B0503020204020204" pitchFamily="34" charset="-122"/>
                <a:ea typeface="微软雅黑" panose="020B0503020204020204" pitchFamily="34" charset="-122"/>
              </a:rPr>
              <a:t>Issue</a:t>
            </a:r>
            <a:r>
              <a:rPr lang="zh-CN" altLang="en-US" sz="1000" dirty="0">
                <a:latin typeface="微软雅黑" panose="020B0503020204020204" pitchFamily="34" charset="-122"/>
                <a:ea typeface="微软雅黑" panose="020B0503020204020204" pitchFamily="34" charset="-122"/>
              </a:rPr>
              <a:t>的标题栏内的问题类型选择为“缺陷”</a:t>
            </a:r>
            <a:endParaRPr lang="zh-CN" altLang="en-US" sz="1000"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     3</a:t>
            </a:r>
            <a:r>
              <a:rPr lang="zh-CN" altLang="en-US" sz="1000" dirty="0">
                <a:latin typeface="微软雅黑" panose="020B0503020204020204" pitchFamily="34" charset="-122"/>
                <a:ea typeface="微软雅黑" panose="020B0503020204020204" pitchFamily="34" charset="-122"/>
              </a:rPr>
              <a:t>、在标题栏内简要描述一下问题的现象和影响</a:t>
            </a:r>
            <a:endParaRPr lang="zh-CN" altLang="en-US" sz="1000"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     4</a:t>
            </a:r>
            <a:r>
              <a:rPr lang="zh-CN" altLang="en-US" sz="1000" dirty="0">
                <a:latin typeface="微软雅黑" panose="020B0503020204020204" pitchFamily="34" charset="-122"/>
                <a:ea typeface="微软雅黑" panose="020B0503020204020204" pitchFamily="34" charset="-122"/>
              </a:rPr>
              <a:t>、在详细描述框下，请按照模板说明问题发生的细节。</a:t>
            </a:r>
            <a:endParaRPr lang="zh-CN" altLang="en-US" sz="1000" dirty="0">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提交并配合问题处理</a:t>
            </a:r>
            <a:endParaRPr lang="zh-CN" altLang="en-US" sz="1000" b="1"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您提交问题以后，如果问题的描述和复现步骤清晰明确和可定位，会有人直接定位和解决该问题。但也有可能会出现，  </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负责跟进该问题的开发者需要您提供更加详细的信息的情况，也感谢您的配合。</a:t>
            </a:r>
            <a:endParaRPr lang="zh-CN" altLang="en-US" sz="1000" dirty="0">
              <a:latin typeface="微软雅黑" panose="020B0503020204020204" pitchFamily="34" charset="-122"/>
              <a:ea typeface="微软雅黑" panose="020B0503020204020204" pitchFamily="34" charset="-122"/>
            </a:endParaRPr>
          </a:p>
        </p:txBody>
      </p:sp>
      <p:pic>
        <p:nvPicPr>
          <p:cNvPr id="24" name="图片 6"/>
          <p:cNvPicPr>
            <a:picLocks noChangeAspect="1"/>
          </p:cNvPicPr>
          <p:nvPr/>
        </p:nvPicPr>
        <p:blipFill rotWithShape="1">
          <a:blip r:embed="rId1"/>
          <a:srcRect b="19675"/>
          <a:stretch>
            <a:fillRect/>
          </a:stretch>
        </p:blipFill>
        <p:spPr>
          <a:xfrm>
            <a:off x="1981769" y="795155"/>
            <a:ext cx="7332911" cy="2333859"/>
          </a:xfrm>
          <a:prstGeom prst="rect">
            <a:avLst/>
          </a:prstGeom>
        </p:spPr>
      </p:pic>
      <p:sp>
        <p:nvSpPr>
          <p:cNvPr id="25" name="矩形 1"/>
          <p:cNvSpPr/>
          <p:nvPr/>
        </p:nvSpPr>
        <p:spPr>
          <a:xfrm>
            <a:off x="4163607" y="6222168"/>
            <a:ext cx="3466013" cy="246221"/>
          </a:xfrm>
          <a:prstGeom prst="rect">
            <a:avLst/>
          </a:prstGeom>
        </p:spPr>
        <p:txBody>
          <a:bodyPr wrap="none">
            <a:spAutoFit/>
          </a:bodyPr>
          <a:lstStyle/>
          <a:p>
            <a:r>
              <a:rPr lang="zh-CN" altLang="en-US" sz="1000" b="1" dirty="0">
                <a:latin typeface="微软雅黑" panose="020B0503020204020204" pitchFamily="34" charset="-122"/>
                <a:ea typeface="微软雅黑" panose="020B0503020204020204" pitchFamily="34" charset="-122"/>
              </a:rPr>
              <a:t>https://gitee.com/organizations/opengauss/issues</a:t>
            </a:r>
            <a:endParaRPr lang="zh-CN" altLang="en-US" sz="1000" b="1" dirty="0">
              <a:latin typeface="微软雅黑" panose="020B0503020204020204" pitchFamily="34" charset="-122"/>
              <a:ea typeface="微软雅黑" panose="020B0503020204020204" pitchFamily="34" charset="-122"/>
            </a:endParaRPr>
          </a:p>
        </p:txBody>
      </p:sp>
      <p:sp>
        <p:nvSpPr>
          <p:cNvPr id="26"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社区贡献：提交</a:t>
            </a:r>
            <a:r>
              <a:rPr lang="en-US" altLang="zh-CN" sz="2400" b="1" dirty="0">
                <a:solidFill>
                  <a:srgbClr val="990000"/>
                </a:solidFill>
                <a:latin typeface="微软雅黑" panose="020B0503020204020204" pitchFamily="34" charset="-122"/>
                <a:ea typeface="微软雅黑" panose="020B0503020204020204" pitchFamily="34" charset="-122"/>
                <a:cs typeface="+mj-cs"/>
              </a:rPr>
              <a:t>Issue</a:t>
            </a:r>
            <a:r>
              <a:rPr lang="zh-CN" altLang="en-US" sz="2400" b="1" dirty="0">
                <a:solidFill>
                  <a:srgbClr val="990000"/>
                </a:solidFill>
                <a:latin typeface="微软雅黑" panose="020B0503020204020204" pitchFamily="34" charset="-122"/>
                <a:ea typeface="微软雅黑" panose="020B0503020204020204" pitchFamily="34" charset="-122"/>
                <a:cs typeface="+mj-cs"/>
              </a:rPr>
              <a:t>反馈需求或</a:t>
            </a:r>
            <a:r>
              <a:rPr lang="en-US" altLang="zh-CN" sz="2400" b="1" dirty="0">
                <a:solidFill>
                  <a:srgbClr val="990000"/>
                </a:solidFill>
                <a:latin typeface="微软雅黑" panose="020B0503020204020204" pitchFamily="34" charset="-122"/>
                <a:ea typeface="微软雅黑" panose="020B0503020204020204" pitchFamily="34" charset="-122"/>
                <a:cs typeface="+mj-cs"/>
              </a:rPr>
              <a:t>Bug</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社区贡献：提交</a:t>
            </a:r>
            <a:r>
              <a:rPr lang="en-US" altLang="zh-CN" sz="2400" b="1" dirty="0">
                <a:solidFill>
                  <a:srgbClr val="990000"/>
                </a:solidFill>
                <a:latin typeface="微软雅黑" panose="020B0503020204020204" pitchFamily="34" charset="-122"/>
                <a:ea typeface="微软雅黑" panose="020B0503020204020204" pitchFamily="34" charset="-122"/>
                <a:cs typeface="+mj-cs"/>
              </a:rPr>
              <a:t>PR</a:t>
            </a:r>
            <a:r>
              <a:rPr lang="zh-CN" altLang="en-US" sz="2400" b="1" dirty="0">
                <a:solidFill>
                  <a:srgbClr val="990000"/>
                </a:solidFill>
                <a:latin typeface="微软雅黑" panose="020B0503020204020204" pitchFamily="34" charset="-122"/>
                <a:ea typeface="微软雅黑" panose="020B0503020204020204" pitchFamily="34" charset="-122"/>
                <a:cs typeface="+mj-cs"/>
              </a:rPr>
              <a:t>贡献代码</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6" name="图片 5"/>
          <p:cNvPicPr>
            <a:picLocks noChangeAspect="1"/>
          </p:cNvPicPr>
          <p:nvPr/>
        </p:nvPicPr>
        <p:blipFill>
          <a:blip r:embed="rId1"/>
          <a:stretch>
            <a:fillRect/>
          </a:stretch>
        </p:blipFill>
        <p:spPr>
          <a:xfrm>
            <a:off x="6919739" y="1860638"/>
            <a:ext cx="5038714" cy="2790427"/>
          </a:xfrm>
          <a:prstGeom prst="rect">
            <a:avLst/>
          </a:prstGeom>
        </p:spPr>
      </p:pic>
      <p:grpSp>
        <p:nvGrpSpPr>
          <p:cNvPr id="7" name="组合 28"/>
          <p:cNvGrpSpPr/>
          <p:nvPr/>
        </p:nvGrpSpPr>
        <p:grpSpPr>
          <a:xfrm>
            <a:off x="0" y="1454459"/>
            <a:ext cx="6610031" cy="3694190"/>
            <a:chOff x="272" y="1140"/>
            <a:chExt cx="17436" cy="8851"/>
          </a:xfrm>
        </p:grpSpPr>
        <p:sp>
          <p:nvSpPr>
            <p:cNvPr id="8" name="圆角矩形 29"/>
            <p:cNvSpPr/>
            <p:nvPr/>
          </p:nvSpPr>
          <p:spPr>
            <a:xfrm>
              <a:off x="1553" y="1306"/>
              <a:ext cx="5199" cy="1746"/>
            </a:xfrm>
            <a:prstGeom prst="round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gitee.com/</a:t>
              </a:r>
              <a:r>
                <a:rPr lang="en-US" altLang="zh-CN" sz="900" dirty="0" err="1">
                  <a:solidFill>
                    <a:schemeClr val="tx1"/>
                  </a:solidFill>
                  <a:latin typeface="微软雅黑" panose="020B0503020204020204" pitchFamily="34" charset="-122"/>
                  <a:ea typeface="微软雅黑" panose="020B0503020204020204" pitchFamily="34" charset="-122"/>
                </a:rPr>
                <a:t>opengauss</a:t>
              </a:r>
              <a:r>
                <a:rPr lang="en-US" altLang="zh-CN" sz="900" dirty="0">
                  <a:solidFill>
                    <a:schemeClr val="tx1"/>
                  </a:solidFill>
                  <a:latin typeface="微软雅黑" panose="020B0503020204020204" pitchFamily="34" charset="-122"/>
                  <a:ea typeface="微软雅黑" panose="020B0503020204020204" pitchFamily="34" charset="-122"/>
                </a:rPr>
                <a:t>/website</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9" name="圆角矩形 30"/>
            <p:cNvSpPr/>
            <p:nvPr/>
          </p:nvSpPr>
          <p:spPr>
            <a:xfrm>
              <a:off x="11662" y="1306"/>
              <a:ext cx="5199" cy="1746"/>
            </a:xfrm>
            <a:prstGeom prst="round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gitee.com/$user/website</a:t>
              </a:r>
              <a:endParaRPr lang="en-US" altLang="zh-CN" sz="900" dirty="0">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31"/>
            <p:cNvCxnSpPr/>
            <p:nvPr/>
          </p:nvCxnSpPr>
          <p:spPr>
            <a:xfrm>
              <a:off x="6753" y="1725"/>
              <a:ext cx="4891" cy="0"/>
            </a:xfrm>
            <a:prstGeom prst="straightConnector1">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32"/>
            <p:cNvSpPr txBox="1"/>
            <p:nvPr/>
          </p:nvSpPr>
          <p:spPr>
            <a:xfrm>
              <a:off x="8555" y="1140"/>
              <a:ext cx="1405" cy="553"/>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rPr>
                <a:t>1. fork</a:t>
              </a:r>
              <a:endParaRPr lang="en-US" altLang="zh-CN" sz="900">
                <a:latin typeface="微软雅黑" panose="020B0503020204020204" pitchFamily="34" charset="-122"/>
                <a:ea typeface="微软雅黑" panose="020B0503020204020204" pitchFamily="34" charset="-122"/>
              </a:endParaRPr>
            </a:p>
          </p:txBody>
        </p:sp>
        <p:grpSp>
          <p:nvGrpSpPr>
            <p:cNvPr id="12" name="组合 33"/>
            <p:cNvGrpSpPr/>
            <p:nvPr/>
          </p:nvGrpSpPr>
          <p:grpSpPr>
            <a:xfrm>
              <a:off x="272" y="3916"/>
              <a:ext cx="16941" cy="1419"/>
              <a:chOff x="272" y="3784"/>
              <a:chExt cx="16941" cy="1419"/>
            </a:xfrm>
          </p:grpSpPr>
          <p:cxnSp>
            <p:nvCxnSpPr>
              <p:cNvPr id="31" name="直接连接符 48"/>
              <p:cNvCxnSpPr/>
              <p:nvPr/>
            </p:nvCxnSpPr>
            <p:spPr>
              <a:xfrm>
                <a:off x="272" y="4472"/>
                <a:ext cx="1694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2" name="文本框 49"/>
              <p:cNvSpPr txBox="1"/>
              <p:nvPr/>
            </p:nvSpPr>
            <p:spPr>
              <a:xfrm>
                <a:off x="272" y="3784"/>
                <a:ext cx="2138"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gitee.com</a:t>
                </a:r>
                <a:endParaRPr lang="en-US" altLang="zh-CN" sz="900">
                  <a:latin typeface="微软雅黑" panose="020B0503020204020204" pitchFamily="34" charset="-122"/>
                  <a:ea typeface="微软雅黑" panose="020B0503020204020204" pitchFamily="34" charset="-122"/>
                </a:endParaRPr>
              </a:p>
            </p:txBody>
          </p:sp>
          <p:sp>
            <p:nvSpPr>
              <p:cNvPr id="33" name="文本框 50"/>
              <p:cNvSpPr txBox="1"/>
              <p:nvPr/>
            </p:nvSpPr>
            <p:spPr>
              <a:xfrm>
                <a:off x="274" y="4650"/>
                <a:ext cx="2447"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dev machine</a:t>
                </a:r>
                <a:endParaRPr lang="en-US" altLang="zh-CN" sz="900">
                  <a:latin typeface="微软雅黑" panose="020B0503020204020204" pitchFamily="34" charset="-122"/>
                  <a:ea typeface="微软雅黑" panose="020B0503020204020204" pitchFamily="34" charset="-122"/>
                </a:endParaRPr>
              </a:p>
            </p:txBody>
          </p:sp>
        </p:grpSp>
        <p:sp>
          <p:nvSpPr>
            <p:cNvPr id="13" name="圆角矩形 34"/>
            <p:cNvSpPr/>
            <p:nvPr/>
          </p:nvSpPr>
          <p:spPr>
            <a:xfrm>
              <a:off x="6752" y="5979"/>
              <a:ext cx="5199" cy="1746"/>
            </a:xfrm>
            <a:prstGeom prst="round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900" dirty="0">
                  <a:solidFill>
                    <a:schemeClr val="tx1"/>
                  </a:solidFill>
                  <a:latin typeface="微软雅黑" panose="020B0503020204020204" pitchFamily="34" charset="-122"/>
                  <a:ea typeface="微软雅黑" panose="020B0503020204020204" pitchFamily="34" charset="-122"/>
                </a:rPr>
                <a:t>$</a:t>
              </a:r>
              <a:r>
                <a:rPr lang="en-US" altLang="zh-CN" sz="900" dirty="0" err="1">
                  <a:solidFill>
                    <a:schemeClr val="tx1"/>
                  </a:solidFill>
                  <a:latin typeface="微软雅黑" panose="020B0503020204020204" pitchFamily="34" charset="-122"/>
                  <a:ea typeface="微软雅黑" panose="020B0503020204020204" pitchFamily="34" charset="-122"/>
                </a:rPr>
                <a:t>working_directory</a:t>
              </a:r>
              <a:r>
                <a:rPr lang="en-US" altLang="zh-CN" sz="900" dirty="0">
                  <a:solidFill>
                    <a:schemeClr val="tx1"/>
                  </a:solidFill>
                  <a:latin typeface="微软雅黑" panose="020B0503020204020204" pitchFamily="34" charset="-122"/>
                  <a:ea typeface="微软雅黑" panose="020B0503020204020204" pitchFamily="34" charset="-122"/>
                </a:rPr>
                <a:t>/website</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4" name="文本框 35"/>
            <p:cNvSpPr txBox="1"/>
            <p:nvPr/>
          </p:nvSpPr>
          <p:spPr>
            <a:xfrm>
              <a:off x="12050" y="4870"/>
              <a:ext cx="2153"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2. git clone</a:t>
              </a:r>
              <a:endParaRPr lang="en-US" altLang="zh-CN" sz="900">
                <a:latin typeface="微软雅黑" panose="020B0503020204020204" pitchFamily="34" charset="-122"/>
                <a:ea typeface="微软雅黑" panose="020B0503020204020204" pitchFamily="34" charset="-122"/>
              </a:endParaRPr>
            </a:p>
          </p:txBody>
        </p:sp>
        <p:cxnSp>
          <p:nvCxnSpPr>
            <p:cNvPr id="15" name="直接箭头连接符 36"/>
            <p:cNvCxnSpPr/>
            <p:nvPr/>
          </p:nvCxnSpPr>
          <p:spPr>
            <a:xfrm flipH="1">
              <a:off x="6771" y="2434"/>
              <a:ext cx="4891" cy="0"/>
            </a:xfrm>
            <a:prstGeom prst="straightConnector1">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 name="文本框 37"/>
            <p:cNvSpPr txBox="1"/>
            <p:nvPr/>
          </p:nvSpPr>
          <p:spPr>
            <a:xfrm>
              <a:off x="7680" y="2470"/>
              <a:ext cx="3536" cy="553"/>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rPr>
                <a:t>7. create pull request</a:t>
              </a:r>
              <a:endParaRPr lang="en-US" altLang="zh-CN" sz="900">
                <a:latin typeface="微软雅黑" panose="020B0503020204020204" pitchFamily="34" charset="-122"/>
                <a:ea typeface="微软雅黑" panose="020B0503020204020204" pitchFamily="34" charset="-122"/>
              </a:endParaRPr>
            </a:p>
          </p:txBody>
        </p:sp>
        <p:cxnSp>
          <p:nvCxnSpPr>
            <p:cNvPr id="17" name="肘形连接符 38"/>
            <p:cNvCxnSpPr>
              <a:stCxn id="9" idx="2"/>
            </p:cNvCxnSpPr>
            <p:nvPr/>
          </p:nvCxnSpPr>
          <p:spPr>
            <a:xfrm rot="5400000">
              <a:off x="11429" y="3591"/>
              <a:ext cx="3394" cy="2272"/>
            </a:xfrm>
            <a:prstGeom prst="bentConnector3">
              <a:avLst>
                <a:gd name="adj1" fmla="val 100353"/>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连接符 39"/>
            <p:cNvCxnSpPr/>
            <p:nvPr/>
          </p:nvCxnSpPr>
          <p:spPr>
            <a:xfrm rot="5400000">
              <a:off x="11718" y="3355"/>
              <a:ext cx="3963" cy="3382"/>
            </a:xfrm>
            <a:prstGeom prst="bentConnector3">
              <a:avLst>
                <a:gd name="adj1" fmla="val 100037"/>
              </a:avLst>
            </a:prstGeom>
            <a:ln w="127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15555" y="5979"/>
              <a:ext cx="2153"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6. git push</a:t>
              </a:r>
              <a:endParaRPr lang="en-US" altLang="zh-CN" sz="900">
                <a:latin typeface="微软雅黑" panose="020B0503020204020204" pitchFamily="34" charset="-122"/>
                <a:ea typeface="微软雅黑" panose="020B0503020204020204" pitchFamily="34" charset="-122"/>
              </a:endParaRPr>
            </a:p>
          </p:txBody>
        </p:sp>
        <p:cxnSp>
          <p:nvCxnSpPr>
            <p:cNvPr id="20" name="肘形连接符 41"/>
            <p:cNvCxnSpPr>
              <a:stCxn id="8" idx="2"/>
              <a:endCxn id="13" idx="1"/>
            </p:cNvCxnSpPr>
            <p:nvPr/>
          </p:nvCxnSpPr>
          <p:spPr>
            <a:xfrm rot="5400000" flipV="1">
              <a:off x="3553" y="3631"/>
              <a:ext cx="3800" cy="2599"/>
            </a:xfrm>
            <a:prstGeom prst="bentConnector2">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1" name="文本框 42"/>
            <p:cNvSpPr txBox="1"/>
            <p:nvPr/>
          </p:nvSpPr>
          <p:spPr>
            <a:xfrm>
              <a:off x="4153" y="4903"/>
              <a:ext cx="4223"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4. git fetch &amp; git rebase</a:t>
              </a:r>
              <a:endParaRPr lang="en-US" altLang="zh-CN" sz="900">
                <a:latin typeface="微软雅黑" panose="020B0503020204020204" pitchFamily="34" charset="-122"/>
                <a:ea typeface="微软雅黑" panose="020B0503020204020204" pitchFamily="34" charset="-122"/>
              </a:endParaRPr>
            </a:p>
          </p:txBody>
        </p:sp>
        <p:sp>
          <p:nvSpPr>
            <p:cNvPr id="22" name="对角圆角矩形 43"/>
            <p:cNvSpPr/>
            <p:nvPr/>
          </p:nvSpPr>
          <p:spPr>
            <a:xfrm>
              <a:off x="7227" y="9082"/>
              <a:ext cx="4364" cy="909"/>
            </a:xfrm>
            <a:prstGeom prst="round2Diag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900">
                  <a:solidFill>
                    <a:schemeClr val="tx1"/>
                  </a:solidFill>
                  <a:latin typeface="微软雅黑" panose="020B0503020204020204" pitchFamily="34" charset="-122"/>
                  <a:ea typeface="微软雅黑" panose="020B0503020204020204" pitchFamily="34" charset="-122"/>
                </a:rPr>
                <a:t>branch: myfeature</a:t>
              </a:r>
              <a:endParaRPr lang="en-US" altLang="zh-CN" sz="900">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44"/>
            <p:cNvCxnSpPr/>
            <p:nvPr/>
          </p:nvCxnSpPr>
          <p:spPr>
            <a:xfrm>
              <a:off x="8136" y="7737"/>
              <a:ext cx="0" cy="1327"/>
            </a:xfrm>
            <a:prstGeom prst="straightConnector1">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45"/>
            <p:cNvCxnSpPr/>
            <p:nvPr/>
          </p:nvCxnSpPr>
          <p:spPr>
            <a:xfrm>
              <a:off x="10390" y="7737"/>
              <a:ext cx="0" cy="1327"/>
            </a:xfrm>
            <a:prstGeom prst="straightConnector1">
              <a:avLst/>
            </a:prstGeom>
            <a:ln w="12700">
              <a:solidFill>
                <a:schemeClr val="accent2"/>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46"/>
            <p:cNvSpPr txBox="1"/>
            <p:nvPr/>
          </p:nvSpPr>
          <p:spPr>
            <a:xfrm>
              <a:off x="3354" y="8135"/>
              <a:ext cx="5022" cy="553"/>
            </a:xfrm>
            <a:prstGeom prst="rect">
              <a:avLst/>
            </a:prstGeom>
            <a:noFill/>
          </p:spPr>
          <p:txBody>
            <a:bodyPr wrap="square" rtlCol="0">
              <a:spAutoFit/>
            </a:bodyPr>
            <a:lstStyle/>
            <a:p>
              <a:r>
                <a:rPr lang="en-US" altLang="zh-CN" sz="900">
                  <a:latin typeface="微软雅黑" panose="020B0503020204020204" pitchFamily="34" charset="-122"/>
                  <a:ea typeface="微软雅黑" panose="020B0503020204020204" pitchFamily="34" charset="-122"/>
                </a:rPr>
                <a:t>3. git checkout -b myfeature</a:t>
              </a:r>
              <a:endParaRPr lang="en-US" altLang="zh-CN" sz="900">
                <a:latin typeface="微软雅黑" panose="020B0503020204020204" pitchFamily="34" charset="-122"/>
                <a:ea typeface="微软雅黑" panose="020B0503020204020204" pitchFamily="34" charset="-122"/>
              </a:endParaRPr>
            </a:p>
          </p:txBody>
        </p:sp>
        <p:sp>
          <p:nvSpPr>
            <p:cNvPr id="30" name="文本框 47"/>
            <p:cNvSpPr txBox="1"/>
            <p:nvPr/>
          </p:nvSpPr>
          <p:spPr>
            <a:xfrm>
              <a:off x="10615" y="8135"/>
              <a:ext cx="3005" cy="553"/>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5. </a:t>
              </a:r>
              <a:r>
                <a:rPr lang="en-US" altLang="zh-CN" sz="900" dirty="0" err="1">
                  <a:latin typeface="微软雅黑" panose="020B0503020204020204" pitchFamily="34" charset="-122"/>
                  <a:ea typeface="微软雅黑" panose="020B0503020204020204" pitchFamily="34" charset="-122"/>
                </a:rPr>
                <a:t>git</a:t>
              </a:r>
              <a:r>
                <a:rPr lang="en-US" altLang="zh-CN" sz="900" dirty="0">
                  <a:latin typeface="微软雅黑" panose="020B0503020204020204" pitchFamily="34" charset="-122"/>
                  <a:ea typeface="微软雅黑" panose="020B0503020204020204" pitchFamily="34" charset="-122"/>
                </a:rPr>
                <a:t> commit</a:t>
              </a:r>
              <a:endParaRPr lang="en-US" altLang="zh-CN" sz="900" dirty="0">
                <a:latin typeface="微软雅黑" panose="020B0503020204020204" pitchFamily="34" charset="-122"/>
                <a:ea typeface="微软雅黑" panose="020B0503020204020204" pitchFamily="34" charset="-122"/>
              </a:endParaRPr>
            </a:p>
          </p:txBody>
        </p:sp>
      </p:grpSp>
      <p:sp>
        <p:nvSpPr>
          <p:cNvPr id="34" name="矩形 2"/>
          <p:cNvSpPr/>
          <p:nvPr/>
        </p:nvSpPr>
        <p:spPr>
          <a:xfrm>
            <a:off x="3939790" y="5478384"/>
            <a:ext cx="3935693" cy="246221"/>
          </a:xfrm>
          <a:prstGeom prst="rect">
            <a:avLst/>
          </a:prstGeom>
        </p:spPr>
        <p:txBody>
          <a:bodyPr wrap="none">
            <a:spAutoFit/>
          </a:bodyPr>
          <a:lstStyle/>
          <a:p>
            <a:r>
              <a:rPr lang="zh-CN" altLang="en-US" sz="1000" b="1" dirty="0">
                <a:latin typeface="微软雅黑" panose="020B0503020204020204" pitchFamily="34" charset="-122"/>
                <a:ea typeface="微软雅黑" panose="020B0503020204020204" pitchFamily="34" charset="-122"/>
              </a:rPr>
              <a:t>https://gitee.com/organizations/opengauss/pull_requests</a:t>
            </a:r>
            <a:endParaRPr lang="zh-CN" altLang="en-US" sz="1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社区贡献：提交</a:t>
            </a:r>
            <a:r>
              <a:rPr lang="en-US" altLang="zh-CN" sz="2400" b="1" dirty="0">
                <a:solidFill>
                  <a:srgbClr val="990000"/>
                </a:solidFill>
                <a:latin typeface="微软雅黑" panose="020B0503020204020204" pitchFamily="34" charset="-122"/>
                <a:ea typeface="微软雅黑" panose="020B0503020204020204" pitchFamily="34" charset="-122"/>
                <a:cs typeface="+mj-cs"/>
              </a:rPr>
              <a:t>Comment</a:t>
            </a:r>
            <a:r>
              <a:rPr lang="zh-CN" altLang="en-US" sz="2400" b="1" dirty="0">
                <a:solidFill>
                  <a:srgbClr val="990000"/>
                </a:solidFill>
                <a:latin typeface="微软雅黑" panose="020B0503020204020204" pitchFamily="34" charset="-122"/>
                <a:ea typeface="微软雅黑" panose="020B0503020204020204" pitchFamily="34" charset="-122"/>
                <a:cs typeface="+mj-cs"/>
              </a:rPr>
              <a:t>检视</a:t>
            </a:r>
            <a:r>
              <a:rPr lang="en-US" altLang="zh-CN" sz="2400" b="1" dirty="0">
                <a:solidFill>
                  <a:srgbClr val="990000"/>
                </a:solidFill>
                <a:latin typeface="微软雅黑" panose="020B0503020204020204" pitchFamily="34" charset="-122"/>
                <a:ea typeface="微软雅黑" panose="020B0503020204020204" pitchFamily="34" charset="-122"/>
                <a:cs typeface="+mj-cs"/>
              </a:rPr>
              <a:t>PR</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graphicFrame>
        <p:nvGraphicFramePr>
          <p:cNvPr id="36" name="表格 7"/>
          <p:cNvGraphicFramePr>
            <a:graphicFrameLocks noGrp="1"/>
          </p:cNvGraphicFramePr>
          <p:nvPr/>
        </p:nvGraphicFramePr>
        <p:xfrm>
          <a:off x="765685" y="833065"/>
          <a:ext cx="10727829" cy="4917259"/>
        </p:xfrm>
        <a:graphic>
          <a:graphicData uri="http://schemas.openxmlformats.org/drawingml/2006/table">
            <a:tbl>
              <a:tblPr/>
              <a:tblGrid>
                <a:gridCol w="1437715"/>
                <a:gridCol w="1956708"/>
                <a:gridCol w="4524628"/>
                <a:gridCol w="2808778"/>
              </a:tblGrid>
              <a:tr h="433647">
                <a:tc>
                  <a:txBody>
                    <a:bodyPr/>
                    <a:lstStyle/>
                    <a:p>
                      <a:r>
                        <a:rPr lang="zh-CN" altLang="en-US" sz="1000" b="1" dirty="0">
                          <a:solidFill>
                            <a:schemeClr val="bg1"/>
                          </a:solidFill>
                          <a:effectLst/>
                          <a:latin typeface="微软雅黑" panose="020B0503020204020204" pitchFamily="34" charset="-122"/>
                          <a:ea typeface="微软雅黑" panose="020B0503020204020204" pitchFamily="34" charset="-122"/>
                        </a:rPr>
                        <a:t>命令</a:t>
                      </a:r>
                      <a:endParaRPr lang="zh-CN" altLang="en-US" sz="1000" b="1" dirty="0">
                        <a:solidFill>
                          <a:schemeClr val="bg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zh-CN" altLang="en-US" sz="1000" b="1">
                          <a:solidFill>
                            <a:schemeClr val="bg1"/>
                          </a:solidFill>
                          <a:effectLst/>
                          <a:latin typeface="微软雅黑" panose="020B0503020204020204" pitchFamily="34" charset="-122"/>
                          <a:ea typeface="微软雅黑" panose="020B0503020204020204" pitchFamily="34" charset="-122"/>
                        </a:rPr>
                        <a:t>示例</a:t>
                      </a:r>
                      <a:endParaRPr lang="zh-CN" altLang="en-US" sz="1000" b="1">
                        <a:solidFill>
                          <a:schemeClr val="bg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zh-CN" altLang="en-US" sz="1000" b="1" dirty="0">
                          <a:solidFill>
                            <a:schemeClr val="bg1"/>
                          </a:solidFill>
                          <a:effectLst/>
                          <a:latin typeface="微软雅黑" panose="020B0503020204020204" pitchFamily="34" charset="-122"/>
                          <a:ea typeface="微软雅黑" panose="020B0503020204020204" pitchFamily="34" charset="-122"/>
                        </a:rPr>
                        <a:t>描述</a:t>
                      </a:r>
                      <a:endParaRPr lang="zh-CN" altLang="en-US" sz="1000" b="1" dirty="0">
                        <a:solidFill>
                          <a:schemeClr val="bg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zh-CN" altLang="en-US" sz="1000" b="1" dirty="0">
                          <a:solidFill>
                            <a:schemeClr val="bg1"/>
                          </a:solidFill>
                          <a:effectLst/>
                          <a:latin typeface="微软雅黑" panose="020B0503020204020204" pitchFamily="34" charset="-122"/>
                          <a:ea typeface="微软雅黑" panose="020B0503020204020204" pitchFamily="34" charset="-122"/>
                        </a:rPr>
                        <a:t>谁能使用</a:t>
                      </a:r>
                      <a:endParaRPr lang="zh-CN" altLang="en-US" sz="1000" b="1" dirty="0">
                        <a:solidFill>
                          <a:schemeClr val="bg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748047">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/check-cla</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/check-cla</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强制重新检查一个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的</a:t>
                      </a:r>
                      <a:r>
                        <a:rPr lang="en-US" sz="1000">
                          <a:solidFill>
                            <a:schemeClr val="tx1"/>
                          </a:solidFill>
                          <a:effectLst/>
                          <a:latin typeface="微软雅黑" panose="020B0503020204020204" pitchFamily="34" charset="-122"/>
                          <a:ea typeface="微软雅黑" panose="020B0503020204020204" pitchFamily="34" charset="-122"/>
                        </a:rPr>
                        <a:t>CLA</a:t>
                      </a:r>
                      <a:r>
                        <a:rPr lang="zh-CN" altLang="en-US" sz="1000">
                          <a:solidFill>
                            <a:schemeClr val="tx1"/>
                          </a:solidFill>
                          <a:effectLst/>
                          <a:latin typeface="微软雅黑" panose="020B0503020204020204" pitchFamily="34" charset="-122"/>
                          <a:ea typeface="微软雅黑" panose="020B0503020204020204" pitchFamily="34" charset="-122"/>
                        </a:rPr>
                        <a:t>状态。 如果</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的作者已经签署</a:t>
                      </a:r>
                      <a:r>
                        <a:rPr lang="en-US" sz="1000">
                          <a:solidFill>
                            <a:schemeClr val="tx1"/>
                          </a:solidFill>
                          <a:effectLst/>
                          <a:latin typeface="微软雅黑" panose="020B0503020204020204" pitchFamily="34" charset="-122"/>
                          <a:ea typeface="微软雅黑" panose="020B0503020204020204" pitchFamily="34" charset="-122"/>
                        </a:rPr>
                        <a:t>CLA， </a:t>
                      </a:r>
                      <a:r>
                        <a:rPr lang="zh-CN" altLang="en-US" sz="1000">
                          <a:solidFill>
                            <a:schemeClr val="tx1"/>
                          </a:solidFill>
                          <a:effectLst/>
                          <a:latin typeface="微软雅黑" panose="020B0503020204020204" pitchFamily="34" charset="-122"/>
                          <a:ea typeface="微软雅黑" panose="020B0503020204020204" pitchFamily="34" charset="-122"/>
                        </a:rPr>
                        <a:t>这个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将会新增一个名为</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opengauss-cla/yes`</a:t>
                      </a:r>
                      <a:r>
                        <a:rPr lang="zh-CN" altLang="en-US" sz="1000">
                          <a:solidFill>
                            <a:schemeClr val="tx1"/>
                          </a:solidFill>
                          <a:effectLst/>
                          <a:latin typeface="微软雅黑" panose="020B0503020204020204" pitchFamily="34" charset="-122"/>
                          <a:ea typeface="微软雅黑" panose="020B0503020204020204" pitchFamily="34" charset="-122"/>
                        </a:rPr>
                        <a:t>的标签， 反之将会新增一个名为</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opengauss-cla/no`</a:t>
                      </a:r>
                      <a:r>
                        <a:rPr lang="zh-CN" altLang="en-US" sz="1000">
                          <a:solidFill>
                            <a:schemeClr val="tx1"/>
                          </a:solidFill>
                          <a:effectLst/>
                          <a:latin typeface="微软雅黑" panose="020B0503020204020204" pitchFamily="34" charset="-122"/>
                          <a:ea typeface="微软雅黑" panose="020B0503020204020204" pitchFamily="34" charset="-122"/>
                        </a:rPr>
                        <a:t>的标签。</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dirty="0">
                          <a:solidFill>
                            <a:schemeClr val="tx1"/>
                          </a:solidFill>
                          <a:effectLst/>
                          <a:latin typeface="微软雅黑" panose="020B0503020204020204" pitchFamily="34" charset="-122"/>
                          <a:ea typeface="微软雅黑" panose="020B0503020204020204" pitchFamily="34" charset="-122"/>
                        </a:rPr>
                        <a:t>任何人</a:t>
                      </a:r>
                      <a:endParaRPr lang="zh-CN" alt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156">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/lgtm [cancel]</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/lgtm</a:t>
                      </a:r>
                      <a:br>
                        <a:rPr lang="en-US" sz="1000">
                          <a:solidFill>
                            <a:schemeClr val="tx1"/>
                          </a:solidFill>
                          <a:effectLst/>
                          <a:latin typeface="微软雅黑" panose="020B0503020204020204" pitchFamily="34" charset="-122"/>
                          <a:ea typeface="微软雅黑" panose="020B0503020204020204" pitchFamily="34" charset="-122"/>
                        </a:rPr>
                      </a:br>
                      <a:r>
                        <a:rPr lang="en-US" sz="1000">
                          <a:solidFill>
                            <a:schemeClr val="tx1"/>
                          </a:solidFill>
                          <a:effectLst/>
                          <a:latin typeface="微软雅黑" panose="020B0503020204020204" pitchFamily="34" charset="-122"/>
                          <a:ea typeface="微软雅黑" panose="020B0503020204020204" pitchFamily="34" charset="-122"/>
                        </a:rPr>
                        <a:t>/lgtm cancel</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为一个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添加或者删除</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lgtm`</a:t>
                      </a:r>
                      <a:r>
                        <a:rPr lang="zh-CN" altLang="en-US" sz="1000">
                          <a:solidFill>
                            <a:schemeClr val="tx1"/>
                          </a:solidFill>
                          <a:effectLst/>
                          <a:latin typeface="微软雅黑" panose="020B0503020204020204" pitchFamily="34" charset="-122"/>
                          <a:ea typeface="微软雅黑" panose="020B0503020204020204" pitchFamily="34" charset="-122"/>
                        </a:rPr>
                        <a:t>标签，这个标签将用于</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合入判断。</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这个仓库的协作者。</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能使用</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lgtm cancel`</a:t>
                      </a:r>
                      <a:r>
                        <a:rPr lang="zh-CN" altLang="en-US" sz="1000">
                          <a:solidFill>
                            <a:schemeClr val="tx1"/>
                          </a:solidFill>
                          <a:effectLst/>
                          <a:latin typeface="微软雅黑" panose="020B0503020204020204" pitchFamily="34" charset="-122"/>
                          <a:ea typeface="微软雅黑" panose="020B0503020204020204" pitchFamily="34" charset="-122"/>
                        </a:rPr>
                        <a:t>命令，但是不能使用</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lgtm`</a:t>
                      </a:r>
                      <a:r>
                        <a:rPr lang="zh-CN" altLang="en-US" sz="1000">
                          <a:solidFill>
                            <a:schemeClr val="tx1"/>
                          </a:solidFill>
                          <a:effectLst/>
                          <a:latin typeface="微软雅黑" panose="020B0503020204020204" pitchFamily="34" charset="-122"/>
                          <a:ea typeface="微软雅黑" panose="020B0503020204020204" pitchFamily="34" charset="-122"/>
                        </a:rPr>
                        <a:t>命令。</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5028">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/approve [cancel]</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dirty="0">
                          <a:solidFill>
                            <a:schemeClr val="tx1"/>
                          </a:solidFill>
                          <a:effectLst/>
                          <a:latin typeface="微软雅黑" panose="020B0503020204020204" pitchFamily="34" charset="-122"/>
                          <a:ea typeface="微软雅黑" panose="020B0503020204020204" pitchFamily="34" charset="-122"/>
                        </a:rPr>
                        <a:t>/approve</a:t>
                      </a:r>
                      <a:br>
                        <a:rPr lang="en-US" sz="1000" dirty="0">
                          <a:solidFill>
                            <a:schemeClr val="tx1"/>
                          </a:solidFill>
                          <a:effectLst/>
                          <a:latin typeface="微软雅黑" panose="020B0503020204020204" pitchFamily="34" charset="-122"/>
                          <a:ea typeface="微软雅黑" panose="020B0503020204020204" pitchFamily="34" charset="-122"/>
                        </a:rPr>
                      </a:br>
                      <a:r>
                        <a:rPr lang="en-US" sz="1000" dirty="0">
                          <a:solidFill>
                            <a:schemeClr val="tx1"/>
                          </a:solidFill>
                          <a:effectLst/>
                          <a:latin typeface="微软雅黑" panose="020B0503020204020204" pitchFamily="34" charset="-122"/>
                          <a:ea typeface="微软雅黑" panose="020B0503020204020204" pitchFamily="34" charset="-122"/>
                        </a:rPr>
                        <a:t>/approve cancel</a:t>
                      </a:r>
                      <a:endParaRPr 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为一个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添加或者删除</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approved`</a:t>
                      </a:r>
                      <a:r>
                        <a:rPr lang="zh-CN" altLang="en-US" sz="1000">
                          <a:solidFill>
                            <a:schemeClr val="tx1"/>
                          </a:solidFill>
                          <a:effectLst/>
                          <a:latin typeface="微软雅黑" panose="020B0503020204020204" pitchFamily="34" charset="-122"/>
                          <a:ea typeface="微软雅黑" panose="020B0503020204020204" pitchFamily="34" charset="-122"/>
                        </a:rPr>
                        <a:t>标签，这个标签将用于</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合入判断。</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这个仓库的协作者。</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0830">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/[remove-]kind</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/kind bug</a:t>
                      </a:r>
                      <a:br>
                        <a:rPr lang="en-US" sz="1000">
                          <a:solidFill>
                            <a:schemeClr val="tx1"/>
                          </a:solidFill>
                          <a:effectLst/>
                          <a:latin typeface="微软雅黑" panose="020B0503020204020204" pitchFamily="34" charset="-122"/>
                          <a:ea typeface="微软雅黑" panose="020B0503020204020204" pitchFamily="34" charset="-122"/>
                        </a:rPr>
                      </a:br>
                      <a:r>
                        <a:rPr lang="en-US" sz="1000">
                          <a:solidFill>
                            <a:schemeClr val="tx1"/>
                          </a:solidFill>
                          <a:effectLst/>
                          <a:latin typeface="微软雅黑" panose="020B0503020204020204" pitchFamily="34" charset="-122"/>
                          <a:ea typeface="微软雅黑" panose="020B0503020204020204" pitchFamily="34" charset="-122"/>
                        </a:rPr>
                        <a:t>/remove-kind bug</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添加或者删除这种</a:t>
                      </a:r>
                      <a:r>
                        <a:rPr lang="en-US" altLang="zh-CN" sz="1000">
                          <a:solidFill>
                            <a:schemeClr val="tx1"/>
                          </a:solidFill>
                          <a:effectLst/>
                          <a:latin typeface="微软雅黑" panose="020B0503020204020204" pitchFamily="34" charset="-122"/>
                          <a:ea typeface="微软雅黑" panose="020B0503020204020204" pitchFamily="34" charset="-122"/>
                        </a:rPr>
                        <a:t>kind</a:t>
                      </a:r>
                      <a:r>
                        <a:rPr lang="zh-CN" altLang="en-US" sz="1000">
                          <a:solidFill>
                            <a:schemeClr val="tx1"/>
                          </a:solidFill>
                          <a:effectLst/>
                          <a:latin typeface="微软雅黑" panose="020B0503020204020204" pitchFamily="34" charset="-122"/>
                          <a:ea typeface="微软雅黑" panose="020B0503020204020204" pitchFamily="34" charset="-122"/>
                        </a:rPr>
                        <a:t>类型的标签。 例如：</a:t>
                      </a:r>
                      <a:r>
                        <a:rPr lang="en-US" altLang="zh-CN" sz="1000">
                          <a:solidFill>
                            <a:schemeClr val="tx1"/>
                          </a:solidFill>
                          <a:effectLst/>
                          <a:latin typeface="微软雅黑" panose="020B0503020204020204" pitchFamily="34" charset="-122"/>
                          <a:ea typeface="微软雅黑" panose="020B0503020204020204" pitchFamily="34" charset="-122"/>
                        </a:rPr>
                        <a:t>`kind/bug`</a:t>
                      </a:r>
                      <a:r>
                        <a:rPr lang="zh-CN" altLang="en-US" sz="1000">
                          <a:solidFill>
                            <a:schemeClr val="tx1"/>
                          </a:solidFill>
                          <a:effectLst/>
                          <a:latin typeface="微软雅黑" panose="020B0503020204020204" pitchFamily="34" charset="-122"/>
                          <a:ea typeface="微软雅黑" panose="020B0503020204020204" pitchFamily="34" charset="-122"/>
                        </a:rPr>
                        <a:t>标签。</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任何人都能在一个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或者</a:t>
                      </a:r>
                      <a:r>
                        <a:rPr lang="en-US" sz="1000">
                          <a:solidFill>
                            <a:schemeClr val="tx1"/>
                          </a:solidFill>
                          <a:effectLst/>
                          <a:latin typeface="微软雅黑" panose="020B0503020204020204" pitchFamily="34" charset="-122"/>
                          <a:ea typeface="微软雅黑" panose="020B0503020204020204" pitchFamily="34" charset="-122"/>
                        </a:rPr>
                        <a:t>Issue</a:t>
                      </a:r>
                      <a:r>
                        <a:rPr lang="zh-CN" altLang="en-US" sz="1000">
                          <a:solidFill>
                            <a:schemeClr val="tx1"/>
                          </a:solidFill>
                          <a:effectLst/>
                          <a:latin typeface="微软雅黑" panose="020B0503020204020204" pitchFamily="34" charset="-122"/>
                          <a:ea typeface="微软雅黑" panose="020B0503020204020204" pitchFamily="34" charset="-122"/>
                        </a:rPr>
                        <a:t>上触发这种命令。</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9244">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/[remove-]priority</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/priority high</a:t>
                      </a:r>
                      <a:br>
                        <a:rPr lang="en-US" sz="1000">
                          <a:solidFill>
                            <a:schemeClr val="tx1"/>
                          </a:solidFill>
                          <a:effectLst/>
                          <a:latin typeface="微软雅黑" panose="020B0503020204020204" pitchFamily="34" charset="-122"/>
                          <a:ea typeface="微软雅黑" panose="020B0503020204020204" pitchFamily="34" charset="-122"/>
                        </a:rPr>
                      </a:br>
                      <a:r>
                        <a:rPr lang="en-US" sz="1000">
                          <a:solidFill>
                            <a:schemeClr val="tx1"/>
                          </a:solidFill>
                          <a:effectLst/>
                          <a:latin typeface="微软雅黑" panose="020B0503020204020204" pitchFamily="34" charset="-122"/>
                          <a:ea typeface="微软雅黑" panose="020B0503020204020204" pitchFamily="34" charset="-122"/>
                        </a:rPr>
                        <a:t>/remove-priority high</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添加或者删除这种</a:t>
                      </a:r>
                      <a:r>
                        <a:rPr lang="en-US" sz="1000">
                          <a:solidFill>
                            <a:schemeClr val="tx1"/>
                          </a:solidFill>
                          <a:effectLst/>
                          <a:latin typeface="微软雅黑" panose="020B0503020204020204" pitchFamily="34" charset="-122"/>
                          <a:ea typeface="微软雅黑" panose="020B0503020204020204" pitchFamily="34" charset="-122"/>
                        </a:rPr>
                        <a:t>priority</a:t>
                      </a:r>
                      <a:r>
                        <a:rPr lang="zh-CN" altLang="en-US" sz="1000">
                          <a:solidFill>
                            <a:schemeClr val="tx1"/>
                          </a:solidFill>
                          <a:effectLst/>
                          <a:latin typeface="微软雅黑" panose="020B0503020204020204" pitchFamily="34" charset="-122"/>
                          <a:ea typeface="微软雅黑" panose="020B0503020204020204" pitchFamily="34" charset="-122"/>
                        </a:rPr>
                        <a:t>类型的标签。 例如：</a:t>
                      </a:r>
                      <a:r>
                        <a:rPr lang="en-US" altLang="zh-CN" sz="1000">
                          <a:solidFill>
                            <a:schemeClr val="tx1"/>
                          </a:solidFill>
                          <a:effectLst/>
                          <a:latin typeface="微软雅黑" panose="020B0503020204020204" pitchFamily="34" charset="-122"/>
                          <a:ea typeface="微软雅黑" panose="020B0503020204020204" pitchFamily="34" charset="-122"/>
                        </a:rPr>
                        <a:t>`</a:t>
                      </a:r>
                      <a:r>
                        <a:rPr lang="en-US" sz="1000">
                          <a:solidFill>
                            <a:schemeClr val="tx1"/>
                          </a:solidFill>
                          <a:effectLst/>
                          <a:latin typeface="微软雅黑" panose="020B0503020204020204" pitchFamily="34" charset="-122"/>
                          <a:ea typeface="微软雅黑" panose="020B0503020204020204" pitchFamily="34" charset="-122"/>
                        </a:rPr>
                        <a:t>priority/high`</a:t>
                      </a:r>
                      <a:r>
                        <a:rPr lang="zh-CN" altLang="en-US" sz="1000">
                          <a:solidFill>
                            <a:schemeClr val="tx1"/>
                          </a:solidFill>
                          <a:effectLst/>
                          <a:latin typeface="微软雅黑" panose="020B0503020204020204" pitchFamily="34" charset="-122"/>
                          <a:ea typeface="微软雅黑" panose="020B0503020204020204" pitchFamily="34" charset="-122"/>
                        </a:rPr>
                        <a:t>标签。</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任何人都能在一个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或者</a:t>
                      </a:r>
                      <a:r>
                        <a:rPr lang="en-US" sz="1000">
                          <a:solidFill>
                            <a:schemeClr val="tx1"/>
                          </a:solidFill>
                          <a:effectLst/>
                          <a:latin typeface="微软雅黑" panose="020B0503020204020204" pitchFamily="34" charset="-122"/>
                          <a:ea typeface="微软雅黑" panose="020B0503020204020204" pitchFamily="34" charset="-122"/>
                        </a:rPr>
                        <a:t>Issue</a:t>
                      </a:r>
                      <a:r>
                        <a:rPr lang="zh-CN" altLang="en-US" sz="1000">
                          <a:solidFill>
                            <a:schemeClr val="tx1"/>
                          </a:solidFill>
                          <a:effectLst/>
                          <a:latin typeface="微软雅黑" panose="020B0503020204020204" pitchFamily="34" charset="-122"/>
                          <a:ea typeface="微软雅黑" panose="020B0503020204020204" pitchFamily="34" charset="-122"/>
                        </a:rPr>
                        <a:t>上触发这种命令。</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317">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/close</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/close</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关闭一个</a:t>
                      </a:r>
                      <a:r>
                        <a:rPr lang="en-US" sz="1000">
                          <a:solidFill>
                            <a:schemeClr val="tx1"/>
                          </a:solidFill>
                          <a:effectLst/>
                          <a:latin typeface="微软雅黑" panose="020B0503020204020204" pitchFamily="34" charset="-122"/>
                          <a:ea typeface="微软雅黑" panose="020B0503020204020204" pitchFamily="34" charset="-122"/>
                        </a:rPr>
                        <a:t>Pull Request</a:t>
                      </a:r>
                      <a:r>
                        <a:rPr lang="zh-CN" altLang="en-US" sz="1000">
                          <a:solidFill>
                            <a:schemeClr val="tx1"/>
                          </a:solidFill>
                          <a:effectLst/>
                          <a:latin typeface="微软雅黑" panose="020B0503020204020204" pitchFamily="34" charset="-122"/>
                          <a:ea typeface="微软雅黑" panose="020B0503020204020204" pitchFamily="34" charset="-122"/>
                        </a:rPr>
                        <a:t>或者</a:t>
                      </a:r>
                      <a:r>
                        <a:rPr lang="en-US" sz="1000">
                          <a:solidFill>
                            <a:schemeClr val="tx1"/>
                          </a:solidFill>
                          <a:effectLst/>
                          <a:latin typeface="微软雅黑" panose="020B0503020204020204" pitchFamily="34" charset="-122"/>
                          <a:ea typeface="微软雅黑" panose="020B0503020204020204" pitchFamily="34" charset="-122"/>
                        </a:rPr>
                        <a:t>Issue。</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作者和仓库的协作者能触发这种命令。</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317">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/reopen</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/reopen</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dirty="0">
                          <a:solidFill>
                            <a:schemeClr val="tx1"/>
                          </a:solidFill>
                          <a:effectLst/>
                          <a:latin typeface="微软雅黑" panose="020B0503020204020204" pitchFamily="34" charset="-122"/>
                          <a:ea typeface="微软雅黑" panose="020B0503020204020204" pitchFamily="34" charset="-122"/>
                        </a:rPr>
                        <a:t>重新打开一个</a:t>
                      </a:r>
                      <a:r>
                        <a:rPr lang="en-US" altLang="zh-CN" sz="1000" dirty="0">
                          <a:solidFill>
                            <a:schemeClr val="tx1"/>
                          </a:solidFill>
                          <a:effectLst/>
                          <a:latin typeface="微软雅黑" panose="020B0503020204020204" pitchFamily="34" charset="-122"/>
                          <a:ea typeface="微软雅黑" panose="020B0503020204020204" pitchFamily="34" charset="-122"/>
                        </a:rPr>
                        <a:t>Issue</a:t>
                      </a:r>
                      <a:r>
                        <a:rPr lang="zh-CN" altLang="en-US" sz="1000" dirty="0">
                          <a:solidFill>
                            <a:schemeClr val="tx1"/>
                          </a:solidFill>
                          <a:effectLst/>
                          <a:latin typeface="微软雅黑" panose="020B0503020204020204" pitchFamily="34" charset="-122"/>
                          <a:ea typeface="微软雅黑" panose="020B0503020204020204" pitchFamily="34" charset="-122"/>
                        </a:rPr>
                        <a:t>。</a:t>
                      </a:r>
                      <a:endParaRPr lang="zh-CN" alt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作者和仓库的协作者能触发这种命令。</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1407">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/assign [[@]...]</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dirty="0">
                          <a:solidFill>
                            <a:schemeClr val="tx1"/>
                          </a:solidFill>
                          <a:effectLst/>
                          <a:latin typeface="微软雅黑" panose="020B0503020204020204" pitchFamily="34" charset="-122"/>
                          <a:ea typeface="微软雅黑" panose="020B0503020204020204" pitchFamily="34" charset="-122"/>
                        </a:rPr>
                        <a:t>/assign</a:t>
                      </a:r>
                      <a:br>
                        <a:rPr lang="en-US" sz="1000" dirty="0">
                          <a:solidFill>
                            <a:schemeClr val="tx1"/>
                          </a:solidFill>
                          <a:effectLst/>
                          <a:latin typeface="微软雅黑" panose="020B0503020204020204" pitchFamily="34" charset="-122"/>
                          <a:ea typeface="微软雅黑" panose="020B0503020204020204" pitchFamily="34" charset="-122"/>
                        </a:rPr>
                      </a:br>
                      <a:r>
                        <a:rPr lang="en-US" sz="1000" dirty="0">
                          <a:solidFill>
                            <a:schemeClr val="tx1"/>
                          </a:solidFill>
                          <a:effectLst/>
                          <a:latin typeface="微软雅黑" panose="020B0503020204020204" pitchFamily="34" charset="-122"/>
                          <a:ea typeface="微软雅黑" panose="020B0503020204020204" pitchFamily="34" charset="-122"/>
                        </a:rPr>
                        <a:t>/assign @</a:t>
                      </a:r>
                      <a:r>
                        <a:rPr lang="en-US" sz="1000" dirty="0" err="1">
                          <a:solidFill>
                            <a:schemeClr val="tx1"/>
                          </a:solidFill>
                          <a:effectLst/>
                          <a:latin typeface="微软雅黑" panose="020B0503020204020204" pitchFamily="34" charset="-122"/>
                          <a:ea typeface="微软雅黑" panose="020B0503020204020204" pitchFamily="34" charset="-122"/>
                        </a:rPr>
                        <a:t>opengauss</a:t>
                      </a:r>
                      <a:r>
                        <a:rPr lang="en-US" sz="1000" dirty="0">
                          <a:solidFill>
                            <a:schemeClr val="tx1"/>
                          </a:solidFill>
                          <a:effectLst/>
                          <a:latin typeface="微软雅黑" panose="020B0503020204020204" pitchFamily="34" charset="-122"/>
                          <a:ea typeface="微软雅黑" panose="020B0503020204020204" pitchFamily="34" charset="-122"/>
                        </a:rPr>
                        <a:t>-bot</a:t>
                      </a:r>
                      <a:endParaRPr 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a:solidFill>
                            <a:schemeClr val="tx1"/>
                          </a:solidFill>
                          <a:effectLst/>
                          <a:latin typeface="微软雅黑" panose="020B0503020204020204" pitchFamily="34" charset="-122"/>
                          <a:ea typeface="微软雅黑" panose="020B0503020204020204" pitchFamily="34" charset="-122"/>
                        </a:rPr>
                        <a:t>分配一个</a:t>
                      </a:r>
                      <a:r>
                        <a:rPr lang="en-US" altLang="zh-CN" sz="1000">
                          <a:solidFill>
                            <a:schemeClr val="tx1"/>
                          </a:solidFill>
                          <a:effectLst/>
                          <a:latin typeface="微软雅黑" panose="020B0503020204020204" pitchFamily="34" charset="-122"/>
                          <a:ea typeface="微软雅黑" panose="020B0503020204020204" pitchFamily="34" charset="-122"/>
                        </a:rPr>
                        <a:t>Issue</a:t>
                      </a:r>
                      <a:r>
                        <a:rPr lang="zh-CN" altLang="en-US" sz="1000">
                          <a:solidFill>
                            <a:schemeClr val="tx1"/>
                          </a:solidFill>
                          <a:effectLst/>
                          <a:latin typeface="微软雅黑" panose="020B0503020204020204" pitchFamily="34" charset="-122"/>
                          <a:ea typeface="微软雅黑" panose="020B0503020204020204" pitchFamily="34" charset="-122"/>
                        </a:rPr>
                        <a:t>给负责人。</a:t>
                      </a:r>
                      <a:endParaRPr lang="zh-CN" alt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000" dirty="0">
                          <a:solidFill>
                            <a:schemeClr val="tx1"/>
                          </a:solidFill>
                          <a:effectLst/>
                          <a:latin typeface="微软雅黑" panose="020B0503020204020204" pitchFamily="34" charset="-122"/>
                          <a:ea typeface="微软雅黑" panose="020B0503020204020204" pitchFamily="34" charset="-122"/>
                        </a:rPr>
                        <a:t>任何人都能在一个</a:t>
                      </a:r>
                      <a:r>
                        <a:rPr lang="en-US" altLang="zh-CN" sz="1000" dirty="0">
                          <a:solidFill>
                            <a:schemeClr val="tx1"/>
                          </a:solidFill>
                          <a:effectLst/>
                          <a:latin typeface="微软雅黑" panose="020B0503020204020204" pitchFamily="34" charset="-122"/>
                          <a:ea typeface="微软雅黑" panose="020B0503020204020204" pitchFamily="34" charset="-122"/>
                        </a:rPr>
                        <a:t>Issue</a:t>
                      </a:r>
                      <a:r>
                        <a:rPr lang="zh-CN" altLang="en-US" sz="1000" dirty="0">
                          <a:solidFill>
                            <a:schemeClr val="tx1"/>
                          </a:solidFill>
                          <a:effectLst/>
                          <a:latin typeface="微软雅黑" panose="020B0503020204020204" pitchFamily="34" charset="-122"/>
                          <a:ea typeface="微软雅黑" panose="020B0503020204020204" pitchFamily="34" charset="-122"/>
                        </a:rPr>
                        <a:t>上触发这种命令， 但是目标负责人必须是这个组织的一个成员。 如果没有指定目标负责人，这表明这个</a:t>
                      </a:r>
                      <a:r>
                        <a:rPr lang="en-US" altLang="zh-CN" sz="1000" dirty="0">
                          <a:solidFill>
                            <a:schemeClr val="tx1"/>
                          </a:solidFill>
                          <a:effectLst/>
                          <a:latin typeface="微软雅黑" panose="020B0503020204020204" pitchFamily="34" charset="-122"/>
                          <a:ea typeface="微软雅黑" panose="020B0503020204020204" pitchFamily="34" charset="-122"/>
                        </a:rPr>
                        <a:t>Issue</a:t>
                      </a:r>
                      <a:r>
                        <a:rPr lang="zh-CN" altLang="en-US" sz="1000" dirty="0">
                          <a:solidFill>
                            <a:schemeClr val="tx1"/>
                          </a:solidFill>
                          <a:effectLst/>
                          <a:latin typeface="微软雅黑" panose="020B0503020204020204" pitchFamily="34" charset="-122"/>
                          <a:ea typeface="微软雅黑" panose="020B0503020204020204" pitchFamily="34" charset="-122"/>
                        </a:rPr>
                        <a:t>会分配给自己。</a:t>
                      </a:r>
                      <a:endParaRPr lang="zh-CN" alt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1407">
                <a:tc>
                  <a:txBody>
                    <a:bodyPr/>
                    <a:lstStyle/>
                    <a:p>
                      <a:pPr algn="l"/>
                      <a:r>
                        <a:rPr lang="en-US" sz="1000">
                          <a:solidFill>
                            <a:schemeClr val="tx1"/>
                          </a:solidFill>
                          <a:effectLst/>
                          <a:latin typeface="微软雅黑" panose="020B0503020204020204" pitchFamily="34" charset="-122"/>
                          <a:ea typeface="微软雅黑" panose="020B0503020204020204" pitchFamily="34" charset="-122"/>
                        </a:rPr>
                        <a:t>/unassign [[@]...]</a:t>
                      </a:r>
                      <a:endParaRPr lang="en-US" sz="100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000" dirty="0">
                          <a:solidFill>
                            <a:schemeClr val="tx1"/>
                          </a:solidFill>
                          <a:effectLst/>
                          <a:latin typeface="微软雅黑" panose="020B0503020204020204" pitchFamily="34" charset="-122"/>
                          <a:ea typeface="微软雅黑" panose="020B0503020204020204" pitchFamily="34" charset="-122"/>
                        </a:rPr>
                        <a:t>/</a:t>
                      </a:r>
                      <a:r>
                        <a:rPr lang="en-US" sz="1000" dirty="0" err="1">
                          <a:solidFill>
                            <a:schemeClr val="tx1"/>
                          </a:solidFill>
                          <a:effectLst/>
                          <a:latin typeface="微软雅黑" panose="020B0503020204020204" pitchFamily="34" charset="-122"/>
                          <a:ea typeface="微软雅黑" panose="020B0503020204020204" pitchFamily="34" charset="-122"/>
                        </a:rPr>
                        <a:t>unassign</a:t>
                      </a:r>
                      <a:br>
                        <a:rPr lang="en-US" sz="1000" dirty="0">
                          <a:solidFill>
                            <a:schemeClr val="tx1"/>
                          </a:solidFill>
                          <a:effectLst/>
                          <a:latin typeface="微软雅黑" panose="020B0503020204020204" pitchFamily="34" charset="-122"/>
                          <a:ea typeface="微软雅黑" panose="020B0503020204020204" pitchFamily="34" charset="-122"/>
                        </a:rPr>
                      </a:br>
                      <a:r>
                        <a:rPr lang="en-US" sz="1000" dirty="0">
                          <a:solidFill>
                            <a:schemeClr val="tx1"/>
                          </a:solidFill>
                          <a:effectLst/>
                          <a:latin typeface="微软雅黑" panose="020B0503020204020204" pitchFamily="34" charset="-122"/>
                          <a:ea typeface="微软雅黑" panose="020B0503020204020204" pitchFamily="34" charset="-122"/>
                        </a:rPr>
                        <a:t>/</a:t>
                      </a:r>
                      <a:r>
                        <a:rPr lang="en-US" sz="1000" dirty="0" err="1">
                          <a:solidFill>
                            <a:schemeClr val="tx1"/>
                          </a:solidFill>
                          <a:effectLst/>
                          <a:latin typeface="微软雅黑" panose="020B0503020204020204" pitchFamily="34" charset="-122"/>
                          <a:ea typeface="微软雅黑" panose="020B0503020204020204" pitchFamily="34" charset="-122"/>
                        </a:rPr>
                        <a:t>unassign</a:t>
                      </a:r>
                      <a:r>
                        <a:rPr lang="en-US" sz="1000" dirty="0">
                          <a:solidFill>
                            <a:schemeClr val="tx1"/>
                          </a:solidFill>
                          <a:effectLst/>
                          <a:latin typeface="微软雅黑" panose="020B0503020204020204" pitchFamily="34" charset="-122"/>
                          <a:ea typeface="微软雅黑" panose="020B0503020204020204" pitchFamily="34" charset="-122"/>
                        </a:rPr>
                        <a:t> @</a:t>
                      </a:r>
                      <a:r>
                        <a:rPr lang="en-US" sz="1000" dirty="0" err="1">
                          <a:solidFill>
                            <a:schemeClr val="tx1"/>
                          </a:solidFill>
                          <a:effectLst/>
                          <a:latin typeface="微软雅黑" panose="020B0503020204020204" pitchFamily="34" charset="-122"/>
                          <a:ea typeface="微软雅黑" panose="020B0503020204020204" pitchFamily="34" charset="-122"/>
                        </a:rPr>
                        <a:t>opengauss</a:t>
                      </a:r>
                      <a:r>
                        <a:rPr lang="en-US" sz="1000" dirty="0">
                          <a:solidFill>
                            <a:schemeClr val="tx1"/>
                          </a:solidFill>
                          <a:effectLst/>
                          <a:latin typeface="微软雅黑" panose="020B0503020204020204" pitchFamily="34" charset="-122"/>
                          <a:ea typeface="微软雅黑" panose="020B0503020204020204" pitchFamily="34" charset="-122"/>
                        </a:rPr>
                        <a:t>-bot</a:t>
                      </a:r>
                      <a:endParaRPr lang="en-US" sz="1000" dirty="0">
                        <a:solidFill>
                          <a:schemeClr val="tx1"/>
                        </a:solidFill>
                        <a:effectLst/>
                        <a:latin typeface="微软雅黑" panose="020B0503020204020204" pitchFamily="34" charset="-122"/>
                        <a:ea typeface="微软雅黑" panose="020B0503020204020204" pitchFamily="34" charset="-122"/>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1188085" rtl="0" eaLnBrk="1" latinLnBrk="0" hangingPunct="1"/>
                      <a:r>
                        <a:rPr lang="zh-CN" altLang="en-US" sz="1000" kern="1200" dirty="0">
                          <a:solidFill>
                            <a:schemeClr val="tx1"/>
                          </a:solidFill>
                          <a:effectLst/>
                          <a:latin typeface="微软雅黑" panose="020B0503020204020204" pitchFamily="34" charset="-122"/>
                          <a:ea typeface="微软雅黑" panose="020B0503020204020204" pitchFamily="34" charset="-122"/>
                          <a:cs typeface="+mn-cs"/>
                        </a:rPr>
                        <a:t>取消分配一个</a:t>
                      </a:r>
                      <a:r>
                        <a:rPr lang="en-US" altLang="zh-CN" sz="1000" kern="1200" dirty="0">
                          <a:solidFill>
                            <a:schemeClr val="tx1"/>
                          </a:solidFill>
                          <a:effectLst/>
                          <a:latin typeface="微软雅黑" panose="020B0503020204020204" pitchFamily="34" charset="-122"/>
                          <a:ea typeface="微软雅黑" panose="020B0503020204020204" pitchFamily="34" charset="-122"/>
                          <a:cs typeface="+mn-cs"/>
                        </a:rPr>
                        <a:t>Issue</a:t>
                      </a:r>
                      <a:r>
                        <a:rPr lang="zh-CN" altLang="en-US" sz="1000" kern="1200" dirty="0">
                          <a:solidFill>
                            <a:schemeClr val="tx1"/>
                          </a:solidFill>
                          <a:effectLst/>
                          <a:latin typeface="微软雅黑" panose="020B0503020204020204" pitchFamily="34" charset="-122"/>
                          <a:ea typeface="微软雅黑" panose="020B0503020204020204" pitchFamily="34" charset="-122"/>
                          <a:cs typeface="+mn-cs"/>
                        </a:rPr>
                        <a:t>给负责人。</a:t>
                      </a:r>
                      <a:endParaRPr lang="zh-CN" altLang="en-US" sz="1000" kern="1200" dirty="0">
                        <a:solidFill>
                          <a:schemeClr val="tx1"/>
                        </a:solidFill>
                        <a:effectLst/>
                        <a:latin typeface="微软雅黑" panose="020B0503020204020204" pitchFamily="34" charset="-122"/>
                        <a:ea typeface="微软雅黑" panose="020B0503020204020204" pitchFamily="34" charset="-122"/>
                        <a:cs typeface="+mn-cs"/>
                      </a:endParaRPr>
                    </a:p>
                  </a:txBody>
                  <a:tcPr marL="66460" marR="66460" marT="30674" marB="30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1188085" rtl="0" eaLnBrk="1" latinLnBrk="0" hangingPunct="1"/>
                      <a:r>
                        <a:rPr lang="zh-CN" altLang="en-US" sz="1000" kern="1200" dirty="0">
                          <a:solidFill>
                            <a:schemeClr val="tx1"/>
                          </a:solidFill>
                          <a:effectLst/>
                          <a:latin typeface="微软雅黑" panose="020B0503020204020204" pitchFamily="34" charset="-122"/>
                          <a:ea typeface="微软雅黑" panose="020B0503020204020204" pitchFamily="34" charset="-122"/>
                          <a:cs typeface="+mn-cs"/>
                        </a:rPr>
                        <a:t>任何人</a:t>
                      </a:r>
                      <a:endParaRPr lang="zh-CN" altLang="en-US" sz="1000" kern="1200" dirty="0">
                        <a:solidFill>
                          <a:schemeClr val="tx1"/>
                        </a:solidFill>
                        <a:effectLst/>
                        <a:latin typeface="微软雅黑" panose="020B0503020204020204" pitchFamily="34" charset="-122"/>
                        <a:ea typeface="微软雅黑" panose="020B0503020204020204" pitchFamily="34" charset="-122"/>
                        <a:cs typeface="+mn-cs"/>
                      </a:endParaRPr>
                    </a:p>
                  </a:txBody>
                  <a:tcPr marL="49078" marR="49078" marT="24539" marB="245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7" name="矩形 8"/>
          <p:cNvSpPr/>
          <p:nvPr/>
        </p:nvSpPr>
        <p:spPr>
          <a:xfrm>
            <a:off x="2936709" y="5918046"/>
            <a:ext cx="6093620" cy="246125"/>
          </a:xfrm>
          <a:prstGeom prst="rect">
            <a:avLst/>
          </a:prstGeom>
        </p:spPr>
        <p:txBody>
          <a:bodyPr>
            <a:spAutoFit/>
          </a:bodyPr>
          <a:lstStyle/>
          <a:p>
            <a:pPr algn="ctr"/>
            <a:r>
              <a:rPr lang="en-US" altLang="zh-CN" sz="1000" dirty="0">
                <a:latin typeface="微软雅黑" panose="020B0503020204020204" pitchFamily="34" charset="-122"/>
                <a:ea typeface="微软雅黑" panose="020B0503020204020204" pitchFamily="34" charset="-122"/>
              </a:rPr>
              <a:t>https://gitee.com/opengauss/community/blob/master/zh/command.md</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865827" y="-973388"/>
            <a:ext cx="1858201" cy="369332"/>
          </a:xfrm>
          <a:prstGeom prst="rect">
            <a:avLst/>
          </a:prstGeom>
        </p:spPr>
        <p:txBody>
          <a:bodyPr wrap="none">
            <a:spAutoFit/>
          </a:bodyPr>
          <a:lstStyle/>
          <a:p>
            <a:r>
              <a:rPr lang="en-US" altLang="zh-CN" dirty="0">
                <a:solidFill>
                  <a:prstClr val="black"/>
                </a:solidFill>
              </a:rPr>
              <a:t>SLA</a:t>
            </a:r>
            <a:r>
              <a:rPr lang="zh-CN" altLang="en-US" dirty="0">
                <a:solidFill>
                  <a:prstClr val="black"/>
                </a:solidFill>
              </a:rPr>
              <a:t>达成 </a:t>
            </a:r>
            <a:r>
              <a:rPr lang="en-US" altLang="zh-CN" dirty="0">
                <a:solidFill>
                  <a:prstClr val="black"/>
                </a:solidFill>
              </a:rPr>
              <a:t>99.999%</a:t>
            </a:r>
            <a:endParaRPr lang="zh-CN" altLang="en-US" dirty="0">
              <a:solidFill>
                <a:prstClr val="black"/>
              </a:solidFill>
            </a:endParaRPr>
          </a:p>
        </p:txBody>
      </p:sp>
      <p:sp>
        <p:nvSpPr>
          <p:cNvPr id="18"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社区基础设施：助力</a:t>
            </a:r>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社区首批通过信通院可信开源社区认证</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4" name="Picture 3"/>
          <p:cNvPicPr>
            <a:picLocks noChangeAspect="1"/>
          </p:cNvPicPr>
          <p:nvPr/>
        </p:nvPicPr>
        <p:blipFill>
          <a:blip r:embed="rId1"/>
          <a:stretch>
            <a:fillRect/>
          </a:stretch>
        </p:blipFill>
        <p:spPr>
          <a:xfrm>
            <a:off x="0" y="645873"/>
            <a:ext cx="12192000" cy="60488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开创产教融合模式，加速</a:t>
            </a:r>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数据库人才培养</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2" name="Picture 1"/>
          <p:cNvPicPr>
            <a:picLocks noChangeAspect="1"/>
          </p:cNvPicPr>
          <p:nvPr/>
        </p:nvPicPr>
        <p:blipFill>
          <a:blip r:embed="rId1"/>
          <a:stretch>
            <a:fillRect/>
          </a:stretch>
        </p:blipFill>
        <p:spPr>
          <a:xfrm>
            <a:off x="0" y="646300"/>
            <a:ext cx="12192000" cy="5565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社区运营：与高校、合作伙伴、用户共建社区，构筑</a:t>
            </a:r>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技术生态圈</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2" name="Picture 1"/>
          <p:cNvPicPr>
            <a:picLocks noChangeAspect="1"/>
          </p:cNvPicPr>
          <p:nvPr/>
        </p:nvPicPr>
        <p:blipFill rotWithShape="1">
          <a:blip r:embed="rId1"/>
          <a:srcRect t="3471"/>
          <a:stretch>
            <a:fillRect/>
          </a:stretch>
        </p:blipFill>
        <p:spPr>
          <a:xfrm>
            <a:off x="0" y="672860"/>
            <a:ext cx="12192000" cy="569402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19124" y="2035833"/>
            <a:ext cx="10848257" cy="2748951"/>
          </a:xfrm>
        </p:spPr>
        <p:txBody>
          <a:bodyPr anchor="ctr"/>
          <a:lstStyle/>
          <a:p>
            <a:pPr algn="ctr">
              <a:lnSpc>
                <a:spcPct val="150000"/>
              </a:lnSpc>
            </a:pPr>
            <a:r>
              <a:rPr lang="zh-CN" altLang="en-US" sz="2800" dirty="0"/>
              <a:t>打造最具创新力开源数据库社区</a:t>
            </a:r>
            <a:endParaRPr lang="en-US" altLang="zh-CN" sz="2800" dirty="0"/>
          </a:p>
          <a:p>
            <a:pPr algn="ctr">
              <a:lnSpc>
                <a:spcPct val="150000"/>
              </a:lnSpc>
            </a:pPr>
            <a:r>
              <a:rPr lang="zh-CN" altLang="en-US" sz="2800" dirty="0"/>
              <a:t>把企业级的数据库能力带给用户</a:t>
            </a:r>
            <a:endParaRPr lang="en-US" altLang="zh-CN" sz="2800" dirty="0"/>
          </a:p>
          <a:p>
            <a:pPr algn="ctr">
              <a:lnSpc>
                <a:spcPct val="150000"/>
              </a:lnSpc>
            </a:pPr>
            <a:r>
              <a:rPr lang="en-US" altLang="zh-CN" sz="2800" dirty="0"/>
              <a:t>Thanks</a:t>
            </a:r>
            <a:r>
              <a:rPr lang="zh-CN" altLang="en-US" sz="2800" dirty="0"/>
              <a:t>！</a:t>
            </a:r>
            <a:endParaRPr lang="en-US" altLang="zh-C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开源文化</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
        <p:nvSpPr>
          <p:cNvPr id="10" name="文本框 4"/>
          <p:cNvSpPr txBox="1"/>
          <p:nvPr/>
        </p:nvSpPr>
        <p:spPr>
          <a:xfrm>
            <a:off x="4008459" y="958623"/>
            <a:ext cx="7949994" cy="2322806"/>
          </a:xfrm>
          <a:prstGeom prst="rect">
            <a:avLst/>
          </a:prstGeom>
          <a:noFill/>
        </p:spPr>
        <p:txBody>
          <a:bodyPr wrap="square" rtlCol="0">
            <a:spAutoFit/>
          </a:bodyPr>
          <a:lstStyle/>
          <a:p>
            <a:pPr defTabSz="914400">
              <a:lnSpc>
                <a:spcPct val="150000"/>
              </a:lnSpc>
              <a:spcBef>
                <a:spcPts val="300"/>
              </a:spcBef>
            </a:pPr>
            <a:r>
              <a:rPr lang="en-US" altLang="zh-CN" sz="1000" b="1" kern="0" dirty="0">
                <a:solidFill>
                  <a:srgbClr val="1D1D1A"/>
                </a:solidFill>
                <a:latin typeface="微软雅黑" panose="020B0503020204020204" pitchFamily="34" charset="-122"/>
                <a:ea typeface="微软雅黑" panose="020B0503020204020204" pitchFamily="34" charset="-122"/>
              </a:rPr>
              <a:t>The Four Opens:</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Open Source(</a:t>
            </a:r>
            <a:r>
              <a:rPr lang="zh-CN" altLang="en-US" sz="1000" b="1" dirty="0">
                <a:solidFill>
                  <a:srgbClr val="1D1D1A"/>
                </a:solidFill>
                <a:latin typeface="微软雅黑" panose="020B0503020204020204" pitchFamily="34" charset="-122"/>
                <a:ea typeface="微软雅黑" panose="020B0503020204020204" pitchFamily="34" charset="-122"/>
              </a:rPr>
              <a:t>开源的代码</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t>
            </a:r>
            <a:r>
              <a:rPr lang="zh-CN" altLang="en-US" sz="1000" dirty="0">
                <a:solidFill>
                  <a:srgbClr val="1D1D1A"/>
                </a:solidFill>
                <a:latin typeface="微软雅黑" panose="020B0503020204020204" pitchFamily="34" charset="-122"/>
                <a:ea typeface="微软雅黑" panose="020B0503020204020204" pitchFamily="34" charset="-122"/>
              </a:rPr>
              <a:t>致力于创建实用且可扩展的真正开源软件。真正的开源软件不受功能或性能的限制。将没有“企业版”。</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Open Design(</a:t>
            </a:r>
            <a:r>
              <a:rPr lang="zh-CN" altLang="en-US" sz="1000" b="1" dirty="0">
                <a:solidFill>
                  <a:srgbClr val="1D1D1A"/>
                </a:solidFill>
                <a:latin typeface="微软雅黑" panose="020B0503020204020204" pitchFamily="34" charset="-122"/>
                <a:ea typeface="微软雅黑" panose="020B0503020204020204" pitchFamily="34" charset="-122"/>
              </a:rPr>
              <a:t>开放的设计</a:t>
            </a:r>
            <a:r>
              <a:rPr lang="en-US" altLang="zh-CN" sz="1000" b="1" dirty="0">
                <a:solidFill>
                  <a:srgbClr val="1D1D1A"/>
                </a:solidFill>
                <a:latin typeface="微软雅黑" panose="020B0503020204020204" pitchFamily="34" charset="-122"/>
                <a:ea typeface="微软雅黑" panose="020B0503020204020204" pitchFamily="34" charset="-122"/>
              </a:rPr>
              <a:t>): </a:t>
            </a:r>
            <a:r>
              <a:rPr lang="zh-CN" altLang="en-US" sz="1000" dirty="0">
                <a:solidFill>
                  <a:srgbClr val="1D1D1A"/>
                </a:solidFill>
                <a:latin typeface="微软雅黑" panose="020B0503020204020204" pitchFamily="34" charset="-122"/>
                <a:ea typeface="微软雅黑" panose="020B0503020204020204" pitchFamily="34" charset="-122"/>
              </a:rPr>
              <a:t>致力于开放式设计流程。在每个开发周期中，社区都会举行面对面的活动，以收集需求并为即将发布的版本编写规范。这些事件向所有人开放，包括用户，开发人员和上游项目。社区收集需求，确定优先级并充实技术设计，以指导下一个开发周期的开发。</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Open Development(</a:t>
            </a:r>
            <a:r>
              <a:rPr lang="zh-CN" altLang="en-US" sz="1000" b="1" dirty="0">
                <a:solidFill>
                  <a:srgbClr val="1D1D1A"/>
                </a:solidFill>
                <a:latin typeface="微软雅黑" panose="020B0503020204020204" pitchFamily="34" charset="-122"/>
                <a:ea typeface="微软雅黑" panose="020B0503020204020204" pitchFamily="34" charset="-122"/>
              </a:rPr>
              <a:t>开放的开发</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t>
            </a:r>
            <a:r>
              <a:rPr lang="zh-CN" altLang="en-US" sz="1000" dirty="0">
                <a:solidFill>
                  <a:srgbClr val="1D1D1A"/>
                </a:solidFill>
                <a:latin typeface="微软雅黑" panose="020B0503020204020204" pitchFamily="34" charset="-122"/>
                <a:ea typeface="微软雅黑" panose="020B0503020204020204" pitchFamily="34" charset="-122"/>
              </a:rPr>
              <a:t>在整个开发过程中维护一个公共可用的源代码存储库。代码审查完全公开，并有公共的路线图。这使参与变得更简单，允许用户跟随开发过程并在早期参与质量检查。</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Open Community(</a:t>
            </a:r>
            <a:r>
              <a:rPr lang="zh-CN" altLang="en-US" sz="1000" b="1" dirty="0">
                <a:solidFill>
                  <a:srgbClr val="1D1D1A"/>
                </a:solidFill>
                <a:latin typeface="微软雅黑" panose="020B0503020204020204" pitchFamily="34" charset="-122"/>
                <a:ea typeface="微软雅黑" panose="020B0503020204020204" pitchFamily="34" charset="-122"/>
              </a:rPr>
              <a:t>开放的社区</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OpenStack</a:t>
            </a:r>
            <a:r>
              <a:rPr lang="zh-CN" altLang="en-US" sz="1000" dirty="0">
                <a:solidFill>
                  <a:srgbClr val="1D1D1A"/>
                </a:solidFill>
                <a:latin typeface="微软雅黑" panose="020B0503020204020204" pitchFamily="34" charset="-122"/>
                <a:ea typeface="微软雅黑" panose="020B0503020204020204" pitchFamily="34" charset="-122"/>
              </a:rPr>
              <a:t>社区的核心目标是保持健康，充满活力的开发人员和用户社区。所有决策均通过投票达成共识，所有讨论及投票均在公开的渠道进行并保留归档。</a:t>
            </a:r>
            <a:endParaRPr lang="en-US" altLang="zh-CN" sz="1000" dirty="0">
              <a:solidFill>
                <a:srgbClr val="1D1D1A"/>
              </a:solidFill>
              <a:latin typeface="微软雅黑" panose="020B0503020204020204" pitchFamily="34" charset="-122"/>
              <a:ea typeface="微软雅黑" panose="020B0503020204020204" pitchFamily="34" charset="-122"/>
            </a:endParaRPr>
          </a:p>
        </p:txBody>
      </p:sp>
      <p:pic>
        <p:nvPicPr>
          <p:cNvPr id="11" name="Picture 2" descr="Apache 20th Anniversary 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6472" y="4375494"/>
            <a:ext cx="2125896" cy="86682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8"/>
          <p:cNvSpPr txBox="1"/>
          <p:nvPr/>
        </p:nvSpPr>
        <p:spPr>
          <a:xfrm>
            <a:off x="4008460" y="3686209"/>
            <a:ext cx="7845535" cy="2822747"/>
          </a:xfrm>
          <a:prstGeom prst="rect">
            <a:avLst/>
          </a:prstGeom>
          <a:noFill/>
        </p:spPr>
        <p:txBody>
          <a:bodyPr wrap="square" rtlCol="0">
            <a:spAutoFit/>
          </a:bodyPr>
          <a:lstStyle/>
          <a:p>
            <a:pPr defTabSz="914400">
              <a:lnSpc>
                <a:spcPct val="150000"/>
              </a:lnSpc>
              <a:spcBef>
                <a:spcPts val="300"/>
              </a:spcBef>
            </a:pPr>
            <a:r>
              <a:rPr lang="en-US" altLang="zh-CN" sz="1000" b="1" kern="0" dirty="0">
                <a:solidFill>
                  <a:srgbClr val="1D1D1A"/>
                </a:solidFill>
                <a:latin typeface="微软雅黑" panose="020B0503020204020204" pitchFamily="34" charset="-122"/>
                <a:ea typeface="微软雅黑" panose="020B0503020204020204" pitchFamily="34" charset="-122"/>
              </a:rPr>
              <a:t>The Apache Way:</a:t>
            </a:r>
            <a:endParaRPr lang="en-US" altLang="zh-CN" sz="1000" b="1" kern="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Earned Authority(</a:t>
            </a:r>
            <a:r>
              <a:rPr lang="zh-CN" altLang="en-US" sz="1000" b="1" dirty="0">
                <a:solidFill>
                  <a:srgbClr val="1D1D1A"/>
                </a:solidFill>
                <a:latin typeface="微软雅黑" panose="020B0503020204020204" pitchFamily="34" charset="-122"/>
                <a:ea typeface="微软雅黑" panose="020B0503020204020204" pitchFamily="34" charset="-122"/>
              </a:rPr>
              <a:t>获得的权威</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t>
            </a:r>
            <a:r>
              <a:rPr lang="zh-CN" altLang="en-US" sz="1000" dirty="0">
                <a:solidFill>
                  <a:srgbClr val="1D1D1A"/>
                </a:solidFill>
                <a:latin typeface="微软雅黑" panose="020B0503020204020204" pitchFamily="34" charset="-122"/>
                <a:ea typeface="微软雅黑" panose="020B0503020204020204" pitchFamily="34" charset="-122"/>
              </a:rPr>
              <a:t>所有个人都有参与社区的机会，但是他们的影响力是基于他们为社区做出的贡献。功绩取决于个人，不会过期，不受就业状况或雇主的影响，并且不可转让。</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Community of Peers(</a:t>
            </a:r>
            <a:r>
              <a:rPr lang="zh-CN" altLang="en-US" sz="1000" b="1" dirty="0">
                <a:solidFill>
                  <a:srgbClr val="1D1D1A"/>
                </a:solidFill>
                <a:latin typeface="微软雅黑" panose="020B0503020204020204" pitchFamily="34" charset="-122"/>
                <a:ea typeface="微软雅黑" panose="020B0503020204020204" pitchFamily="34" charset="-122"/>
              </a:rPr>
              <a:t>平等的社区</a:t>
            </a:r>
            <a:r>
              <a:rPr lang="en-US" altLang="zh-CN" sz="1000" b="1" dirty="0">
                <a:solidFill>
                  <a:srgbClr val="1D1D1A"/>
                </a:solidFill>
                <a:latin typeface="微软雅黑" panose="020B0503020204020204" pitchFamily="34" charset="-122"/>
                <a:ea typeface="微软雅黑" panose="020B0503020204020204" pitchFamily="34" charset="-122"/>
              </a:rPr>
              <a:t>): </a:t>
            </a:r>
            <a:r>
              <a:rPr lang="zh-CN" altLang="en-US" sz="1000" dirty="0">
                <a:solidFill>
                  <a:srgbClr val="1D1D1A"/>
                </a:solidFill>
                <a:latin typeface="微软雅黑" panose="020B0503020204020204" pitchFamily="34" charset="-122"/>
                <a:ea typeface="微软雅黑" panose="020B0503020204020204" pitchFamily="34" charset="-122"/>
              </a:rPr>
              <a:t>参与者以个人身份参加</a:t>
            </a:r>
            <a:r>
              <a:rPr lang="en-US" altLang="zh-CN" sz="1000" dirty="0">
                <a:solidFill>
                  <a:srgbClr val="1D1D1A"/>
                </a:solidFill>
                <a:latin typeface="微软雅黑" panose="020B0503020204020204" pitchFamily="34" charset="-122"/>
                <a:ea typeface="微软雅黑" panose="020B0503020204020204" pitchFamily="34" charset="-122"/>
              </a:rPr>
              <a:t>ASF</a:t>
            </a:r>
            <a:r>
              <a:rPr lang="zh-CN" altLang="en-US" sz="1000" dirty="0">
                <a:solidFill>
                  <a:srgbClr val="1D1D1A"/>
                </a:solidFill>
                <a:latin typeface="微软雅黑" panose="020B0503020204020204" pitchFamily="34" charset="-122"/>
                <a:ea typeface="微软雅黑" panose="020B0503020204020204" pitchFamily="34" charset="-122"/>
              </a:rPr>
              <a:t>，而不是组织。 </a:t>
            </a:r>
            <a:r>
              <a:rPr lang="en-US" altLang="zh-CN" sz="1000" dirty="0">
                <a:solidFill>
                  <a:srgbClr val="1D1D1A"/>
                </a:solidFill>
                <a:latin typeface="微软雅黑" panose="020B0503020204020204" pitchFamily="34" charset="-122"/>
                <a:ea typeface="微软雅黑" panose="020B0503020204020204" pitchFamily="34" charset="-122"/>
              </a:rPr>
              <a:t>ASF</a:t>
            </a:r>
            <a:r>
              <a:rPr lang="zh-CN" altLang="en-US" sz="1000" dirty="0">
                <a:solidFill>
                  <a:srgbClr val="1D1D1A"/>
                </a:solidFill>
                <a:latin typeface="微软雅黑" panose="020B0503020204020204" pitchFamily="34" charset="-122"/>
                <a:ea typeface="微软雅黑" panose="020B0503020204020204" pitchFamily="34" charset="-122"/>
              </a:rPr>
              <a:t>的扁平化结构规定，职务不分头衔，票数相等，社区贡献完全出于自愿。</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Open Communications(</a:t>
            </a:r>
            <a:r>
              <a:rPr lang="zh-CN" altLang="en-US" sz="1000" b="1" dirty="0">
                <a:solidFill>
                  <a:srgbClr val="1D1D1A"/>
                </a:solidFill>
                <a:latin typeface="微软雅黑" panose="020B0503020204020204" pitchFamily="34" charset="-122"/>
                <a:ea typeface="微软雅黑" panose="020B0503020204020204" pitchFamily="34" charset="-122"/>
              </a:rPr>
              <a:t>开放的讨论</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ASF</a:t>
            </a:r>
            <a:r>
              <a:rPr lang="zh-CN" altLang="en-US" sz="1000" dirty="0">
                <a:solidFill>
                  <a:srgbClr val="1D1D1A"/>
                </a:solidFill>
                <a:latin typeface="微软雅黑" panose="020B0503020204020204" pitchFamily="34" charset="-122"/>
                <a:ea typeface="微软雅黑" panose="020B0503020204020204" pitchFamily="34" charset="-122"/>
              </a:rPr>
              <a:t>要求与代码和决策相关的所有讨论都是可以公开访问的。</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Consensus Decision Making(</a:t>
            </a:r>
            <a:r>
              <a:rPr lang="zh-CN" altLang="en-US" sz="1000" b="1" dirty="0">
                <a:solidFill>
                  <a:srgbClr val="1D1D1A"/>
                </a:solidFill>
                <a:latin typeface="微软雅黑" panose="020B0503020204020204" pitchFamily="34" charset="-122"/>
                <a:ea typeface="微软雅黑" panose="020B0503020204020204" pitchFamily="34" charset="-122"/>
              </a:rPr>
              <a:t>共识的决策</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ASF</a:t>
            </a:r>
            <a:r>
              <a:rPr lang="zh-CN" altLang="en-US" sz="1000" dirty="0">
                <a:solidFill>
                  <a:srgbClr val="1D1D1A"/>
                </a:solidFill>
                <a:latin typeface="微软雅黑" panose="020B0503020204020204" pitchFamily="34" charset="-122"/>
                <a:ea typeface="微软雅黑" panose="020B0503020204020204" pitchFamily="34" charset="-122"/>
              </a:rPr>
              <a:t>项目由一支积极参与各自项目的志愿者选举组成的团队进行监督。各项目内通过共识实现项目自身的发展动力和生产力，在不能完全达成共识的情况下通过公平的投票形成决策。</a:t>
            </a:r>
            <a:endParaRPr lang="en-US" altLang="zh-CN"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150000"/>
              </a:lnSpc>
              <a:spcBef>
                <a:spcPts val="300"/>
              </a:spcBef>
              <a:buFont typeface="+mj-ea"/>
              <a:buAutoNum type="circleNumDbPlain"/>
            </a:pPr>
            <a:r>
              <a:rPr lang="en-US" altLang="zh-CN" sz="1000" b="1" dirty="0">
                <a:solidFill>
                  <a:srgbClr val="1D1D1A"/>
                </a:solidFill>
                <a:latin typeface="微软雅黑" panose="020B0503020204020204" pitchFamily="34" charset="-122"/>
                <a:ea typeface="微软雅黑" panose="020B0503020204020204" pitchFamily="34" charset="-122"/>
              </a:rPr>
              <a:t>Responsible Oversight(</a:t>
            </a:r>
            <a:r>
              <a:rPr lang="zh-CN" altLang="en-US" sz="1000" b="1" dirty="0">
                <a:solidFill>
                  <a:srgbClr val="1D1D1A"/>
                </a:solidFill>
                <a:latin typeface="微软雅黑" panose="020B0503020204020204" pitchFamily="34" charset="-122"/>
                <a:ea typeface="微软雅黑" panose="020B0503020204020204" pitchFamily="34" charset="-122"/>
              </a:rPr>
              <a:t>负责任的监督</a:t>
            </a:r>
            <a:r>
              <a:rPr lang="en-US" altLang="zh-CN" sz="1000" b="1" dirty="0">
                <a:solidFill>
                  <a:srgbClr val="1D1D1A"/>
                </a:solidFill>
                <a:latin typeface="微软雅黑" panose="020B0503020204020204" pitchFamily="34" charset="-122"/>
                <a:ea typeface="微软雅黑" panose="020B0503020204020204" pitchFamily="34" charset="-122"/>
              </a:rPr>
              <a:t>):</a:t>
            </a:r>
            <a:r>
              <a:rPr lang="en-US" altLang="zh-CN" sz="1000" dirty="0">
                <a:solidFill>
                  <a:srgbClr val="1D1D1A"/>
                </a:solidFill>
                <a:latin typeface="微软雅黑" panose="020B0503020204020204" pitchFamily="34" charset="-122"/>
                <a:ea typeface="微软雅黑" panose="020B0503020204020204" pitchFamily="34" charset="-122"/>
              </a:rPr>
              <a:t> ASF</a:t>
            </a:r>
            <a:r>
              <a:rPr lang="zh-CN" altLang="en-US" sz="1000" dirty="0">
                <a:solidFill>
                  <a:srgbClr val="1D1D1A"/>
                </a:solidFill>
                <a:latin typeface="微软雅黑" panose="020B0503020204020204" pitchFamily="34" charset="-122"/>
                <a:ea typeface="微软雅黑" panose="020B0503020204020204" pitchFamily="34" charset="-122"/>
              </a:rPr>
              <a:t>治理模型基于信任和委派监督。 </a:t>
            </a:r>
            <a:r>
              <a:rPr lang="en-US" altLang="zh-CN" sz="1000" dirty="0">
                <a:solidFill>
                  <a:srgbClr val="1D1D1A"/>
                </a:solidFill>
                <a:latin typeface="微软雅黑" panose="020B0503020204020204" pitchFamily="34" charset="-122"/>
                <a:ea typeface="微软雅黑" panose="020B0503020204020204" pitchFamily="34" charset="-122"/>
              </a:rPr>
              <a:t>ASF</a:t>
            </a:r>
            <a:r>
              <a:rPr lang="zh-CN" altLang="en-US" sz="1000" dirty="0">
                <a:solidFill>
                  <a:srgbClr val="1D1D1A"/>
                </a:solidFill>
                <a:latin typeface="微软雅黑" panose="020B0503020204020204" pitchFamily="34" charset="-122"/>
                <a:ea typeface="微软雅黑" panose="020B0503020204020204" pitchFamily="34" charset="-122"/>
              </a:rPr>
              <a:t>治理不是基于详细的规则和层次结构，而是基于原则的，各自治项目直接向董事会提供报告。</a:t>
            </a:r>
            <a:r>
              <a:rPr lang="en-US" altLang="zh-CN" sz="1000" dirty="0">
                <a:solidFill>
                  <a:srgbClr val="1D1D1A"/>
                </a:solidFill>
                <a:latin typeface="微软雅黑" panose="020B0503020204020204" pitchFamily="34" charset="-122"/>
                <a:ea typeface="微软雅黑" panose="020B0503020204020204" pitchFamily="34" charset="-122"/>
              </a:rPr>
              <a:t>ASF Committers </a:t>
            </a:r>
            <a:r>
              <a:rPr lang="zh-CN" altLang="en-US" sz="1000" dirty="0">
                <a:solidFill>
                  <a:srgbClr val="1D1D1A"/>
                </a:solidFill>
                <a:latin typeface="微软雅黑" panose="020B0503020204020204" pitchFamily="34" charset="-122"/>
                <a:ea typeface="微软雅黑" panose="020B0503020204020204" pitchFamily="34" charset="-122"/>
              </a:rPr>
              <a:t>通过相互检视，保证项目的可用性、安全性，保证开源协议的遵从性以及保护</a:t>
            </a:r>
            <a:r>
              <a:rPr lang="en-US" altLang="zh-CN" sz="1000" dirty="0">
                <a:solidFill>
                  <a:srgbClr val="1D1D1A"/>
                </a:solidFill>
                <a:latin typeface="微软雅黑" panose="020B0503020204020204" pitchFamily="34" charset="-122"/>
                <a:ea typeface="微软雅黑" panose="020B0503020204020204" pitchFamily="34" charset="-122"/>
              </a:rPr>
              <a:t>Apache</a:t>
            </a:r>
            <a:r>
              <a:rPr lang="zh-CN" altLang="en-US" sz="1000" dirty="0">
                <a:solidFill>
                  <a:srgbClr val="1D1D1A"/>
                </a:solidFill>
                <a:latin typeface="微软雅黑" panose="020B0503020204020204" pitchFamily="34" charset="-122"/>
                <a:ea typeface="微软雅黑" panose="020B0503020204020204" pitchFamily="34" charset="-122"/>
              </a:rPr>
              <a:t>品牌和整个社区不受滥用。</a:t>
            </a:r>
            <a:endParaRPr lang="zh-CN" altLang="en-US" sz="1000" dirty="0">
              <a:solidFill>
                <a:srgbClr val="1D1D1A"/>
              </a:solidFill>
              <a:latin typeface="微软雅黑" panose="020B0503020204020204" pitchFamily="34" charset="-122"/>
              <a:ea typeface="微软雅黑" panose="020B0503020204020204" pitchFamily="34" charset="-122"/>
            </a:endParaRPr>
          </a:p>
        </p:txBody>
      </p:sp>
      <p:pic>
        <p:nvPicPr>
          <p:cNvPr id="13" name="Picture 8" descr="https://object-storage-ca-ymq-1.vexxhost.net/swift/v1/6e4619c416ff4bd19e1c087f27a43eea/www-images-prod/openstack-logo/OpenStack-Logo-Horizont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781" y="1811854"/>
            <a:ext cx="2299970" cy="4097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2"/>
          <p:cNvCxnSpPr/>
          <p:nvPr/>
        </p:nvCxnSpPr>
        <p:spPr>
          <a:xfrm>
            <a:off x="300748" y="3438521"/>
            <a:ext cx="1165770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开源带来了什么</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
        <p:nvSpPr>
          <p:cNvPr id="8" name="文本框 5"/>
          <p:cNvSpPr txBox="1"/>
          <p:nvPr/>
        </p:nvSpPr>
        <p:spPr>
          <a:xfrm>
            <a:off x="605645" y="869933"/>
            <a:ext cx="10789476" cy="4707142"/>
          </a:xfrm>
          <a:prstGeom prst="rect">
            <a:avLst/>
          </a:prstGeom>
          <a:noFill/>
        </p:spPr>
        <p:txBody>
          <a:bodyPr wrap="square" rtlCol="0">
            <a:spAutoFit/>
          </a:bodyPr>
          <a:lstStyle/>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能更直观的选择供应商</a:t>
            </a:r>
            <a:r>
              <a:rPr lang="zh-CN" altLang="en-US" sz="1000" dirty="0">
                <a:solidFill>
                  <a:srgbClr val="1D1D1A"/>
                </a:solidFill>
                <a:latin typeface="微软雅黑" panose="020B0503020204020204" pitchFamily="34" charset="-122"/>
                <a:ea typeface="微软雅黑" panose="020B0503020204020204" pitchFamily="34" charset="-122"/>
              </a:rPr>
              <a:t>：可以综合产品的发展速度以及社区的健康程度来比较供应商。一个更积极、更多元化的社区能在一两年后开发出更好的产品。</a:t>
            </a:r>
            <a:endParaRPr lang="zh-CN" altLang="en-US"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有利于产品的长期发展</a:t>
            </a:r>
            <a:r>
              <a:rPr lang="zh-CN" altLang="en-US" sz="1000" dirty="0">
                <a:solidFill>
                  <a:srgbClr val="1D1D1A"/>
                </a:solidFill>
                <a:latin typeface="微软雅黑" panose="020B0503020204020204" pitchFamily="34" charset="-122"/>
                <a:ea typeface="微软雅黑" panose="020B0503020204020204" pitchFamily="34" charset="-122"/>
              </a:rPr>
              <a:t>：避免供应商锁定，如果在产品开发的中途突然出现需要更换供应商的问题，那迁移的成本就很高了。而开源使得社区成员能够协同编写软件，在一个供应商出现问题的情况下，其他供应商能继续支持。</a:t>
            </a:r>
            <a:endParaRPr lang="zh-CN" altLang="en-US"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更安全</a:t>
            </a:r>
            <a:r>
              <a:rPr lang="zh-CN" altLang="en-US" sz="1000" dirty="0">
                <a:solidFill>
                  <a:srgbClr val="1D1D1A"/>
                </a:solidFill>
                <a:latin typeface="微软雅黑" panose="020B0503020204020204" pitchFamily="34" charset="-122"/>
                <a:ea typeface="微软雅黑" panose="020B0503020204020204" pitchFamily="34" charset="-122"/>
              </a:rPr>
              <a:t>：以开源的方式进行开发，可以很直观地看到，供应商是如何对待安全问题，以及是否在积极保证产品安全。研究源代码并执行独立代码审核，也可以及时地发现问题并解决问题。</a:t>
            </a:r>
            <a:endParaRPr lang="zh-CN" altLang="en-US"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更多的用户导向</a:t>
            </a:r>
            <a:r>
              <a:rPr lang="zh-CN" altLang="en-US" sz="1000" dirty="0">
                <a:solidFill>
                  <a:srgbClr val="1D1D1A"/>
                </a:solidFill>
                <a:latin typeface="微软雅黑" panose="020B0503020204020204" pitchFamily="34" charset="-122"/>
                <a:ea typeface="微软雅黑" panose="020B0503020204020204" pitchFamily="34" charset="-122"/>
              </a:rPr>
              <a:t>：开源能使顾客和用户直接看到并参与到产品开发中来，这比闭源软件开发更能了解客户的需求。供应商可能只关注产品的某一特定方面，而一个社区能致力于开发出更多的功能，能创造出对用户更有价值的产品。</a:t>
            </a:r>
            <a:endParaRPr lang="zh-CN" altLang="en-US"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更好的支持</a:t>
            </a:r>
            <a:r>
              <a:rPr lang="zh-CN" altLang="en-US" sz="1000" dirty="0">
                <a:solidFill>
                  <a:srgbClr val="1D1D1A"/>
                </a:solidFill>
                <a:latin typeface="微软雅黑" panose="020B0503020204020204" pitchFamily="34" charset="-122"/>
                <a:ea typeface="微软雅黑" panose="020B0503020204020204" pitchFamily="34" charset="-122"/>
              </a:rPr>
              <a:t>：专有供应商是在产品遇到问题时，唯一可以给你提供帮助的一方。如果他们无法提供你所需要的服务，或者需要对额外的服务收费就会产生高额成本，而软件一旦开源，如果供应商无法提供相应的服务或支持，可以有其他人来填补空白，这就是自由市场的优势，能保证你得到最好的服务。</a:t>
            </a:r>
            <a:endParaRPr lang="zh-CN" altLang="en-US" sz="1000" dirty="0">
              <a:solidFill>
                <a:srgbClr val="1D1D1A"/>
              </a:solidFill>
              <a:latin typeface="微软雅黑" panose="020B0503020204020204" pitchFamily="34" charset="-122"/>
              <a:ea typeface="微软雅黑" panose="020B0503020204020204" pitchFamily="34" charset="-122"/>
            </a:endParaRPr>
          </a:p>
          <a:p>
            <a:pPr marL="285750" indent="-285750" defTabSz="914400">
              <a:lnSpc>
                <a:spcPct val="300000"/>
              </a:lnSpc>
              <a:buFont typeface="+mj-ea"/>
              <a:buAutoNum type="circleNumDbPlain"/>
            </a:pPr>
            <a:r>
              <a:rPr lang="zh-CN" altLang="en-US" sz="1000" b="1" dirty="0">
                <a:solidFill>
                  <a:srgbClr val="1D1D1A"/>
                </a:solidFill>
                <a:latin typeface="微软雅黑" panose="020B0503020204020204" pitchFamily="34" charset="-122"/>
                <a:ea typeface="微软雅黑" panose="020B0503020204020204" pitchFamily="34" charset="-122"/>
              </a:rPr>
              <a:t>更有利的许可</a:t>
            </a:r>
            <a:r>
              <a:rPr lang="zh-CN" altLang="en-US" sz="1000" dirty="0">
                <a:solidFill>
                  <a:srgbClr val="1D1D1A"/>
                </a:solidFill>
                <a:latin typeface="微软雅黑" panose="020B0503020204020204" pitchFamily="34" charset="-122"/>
                <a:ea typeface="微软雅黑" panose="020B0503020204020204" pitchFamily="34" charset="-122"/>
              </a:rPr>
              <a:t>：典型的软件许可充斥这一些不公平条例，它通常是对产品供应商有利，而非客户。如果软件停止运行，或者如果供应商要求支付更多的费用，你甚至无法起诉供应商的不当行为。而像 </a:t>
            </a:r>
            <a:r>
              <a:rPr lang="en-US" altLang="zh-CN" sz="1000" dirty="0">
                <a:solidFill>
                  <a:srgbClr val="1D1D1A"/>
                </a:solidFill>
                <a:latin typeface="微软雅黑" panose="020B0503020204020204" pitchFamily="34" charset="-122"/>
                <a:ea typeface="微软雅黑" panose="020B0503020204020204" pitchFamily="34" charset="-122"/>
              </a:rPr>
              <a:t>GPL </a:t>
            </a:r>
            <a:r>
              <a:rPr lang="zh-CN" altLang="en-US" sz="1000" dirty="0">
                <a:solidFill>
                  <a:srgbClr val="1D1D1A"/>
                </a:solidFill>
                <a:latin typeface="微软雅黑" panose="020B0503020204020204" pitchFamily="34" charset="-122"/>
                <a:ea typeface="微软雅黑" panose="020B0503020204020204" pitchFamily="34" charset="-122"/>
              </a:rPr>
              <a:t>一类的开源许可证就是为保护客户专门设计的，而不是供应商，它确保你按照自己的需求使用软件，而没有专制限制。</a:t>
            </a:r>
            <a:endParaRPr lang="zh-CN" altLang="en-US" sz="1000" dirty="0">
              <a:solidFill>
                <a:srgbClr val="1D1D1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3"/>
          <p:cNvSpPr txBox="1"/>
          <p:nvPr/>
        </p:nvSpPr>
        <p:spPr>
          <a:xfrm>
            <a:off x="249082" y="219333"/>
            <a:ext cx="12063156" cy="369332"/>
          </a:xfrm>
          <a:prstGeom prst="rect">
            <a:avLst/>
          </a:prstGeom>
          <a:noFill/>
        </p:spPr>
        <p:txBody>
          <a:bodyPr wrap="square" lIns="0" tIns="0" rIns="0" bIns="0" rtlCol="0">
            <a:spAutoFit/>
          </a:bodyPr>
          <a:lstStyle/>
          <a:p>
            <a:r>
              <a:rPr lang="zh-CN" altLang="en-US" sz="2400" b="1" dirty="0">
                <a:solidFill>
                  <a:srgbClr val="990000"/>
                </a:solidFill>
                <a:latin typeface="微软雅黑" panose="020B0503020204020204" pitchFamily="34" charset="-122"/>
                <a:ea typeface="微软雅黑" panose="020B0503020204020204" pitchFamily="34" charset="-122"/>
                <a:cs typeface="+mj-cs"/>
              </a:rPr>
              <a:t>开源驱动数据库产业创新发展、中国转变为开源贡献者</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grpSp>
        <p:nvGrpSpPr>
          <p:cNvPr id="2" name="Group 1"/>
          <p:cNvGrpSpPr/>
          <p:nvPr/>
        </p:nvGrpSpPr>
        <p:grpSpPr>
          <a:xfrm>
            <a:off x="673605" y="1268961"/>
            <a:ext cx="10934195" cy="4320983"/>
            <a:chOff x="673605" y="1688392"/>
            <a:chExt cx="10934195" cy="4320983"/>
          </a:xfrm>
        </p:grpSpPr>
        <p:pic>
          <p:nvPicPr>
            <p:cNvPr id="4" name="内容占位符 3"/>
            <p:cNvPicPr>
              <a:picLocks noChangeAspect="1"/>
            </p:cNvPicPr>
            <p:nvPr/>
          </p:nvPicPr>
          <p:blipFill>
            <a:blip r:embed="rId1"/>
            <a:stretch>
              <a:fillRect/>
            </a:stretch>
          </p:blipFill>
          <p:spPr>
            <a:xfrm>
              <a:off x="901671" y="2902132"/>
              <a:ext cx="5020592" cy="2360820"/>
            </a:xfrm>
            <a:prstGeom prst="rect">
              <a:avLst/>
            </a:prstGeom>
            <a:ln>
              <a:solidFill>
                <a:srgbClr val="DDDDDD">
                  <a:lumMod val="90000"/>
                </a:srgbClr>
              </a:solidFill>
            </a:ln>
          </p:spPr>
        </p:pic>
        <p:sp>
          <p:nvSpPr>
            <p:cNvPr id="5" name="文本框 4"/>
            <p:cNvSpPr txBox="1"/>
            <p:nvPr/>
          </p:nvSpPr>
          <p:spPr>
            <a:xfrm>
              <a:off x="1335517" y="1688392"/>
              <a:ext cx="4152900" cy="436017"/>
            </a:xfrm>
            <a:prstGeom prst="rect">
              <a:avLst/>
            </a:prstGeom>
            <a:noFill/>
          </p:spPr>
          <p:txBody>
            <a:bodyPr wrap="square" lIns="0" tIns="0" rIns="0" bIns="0" rtlCol="0">
              <a:spAutoFit/>
            </a:bodyPr>
            <a:lstStyle/>
            <a:p>
              <a:pPr algn="ctr">
                <a:lnSpc>
                  <a:spcPts val="3440"/>
                </a:lnSpc>
              </a:pPr>
              <a:r>
                <a:rPr kumimoji="1" lang="zh-CN" altLang="en-US" b="1" dirty="0">
                  <a:solidFill>
                    <a:srgbClr val="000000"/>
                  </a:solidFill>
                  <a:latin typeface="Arial" panose="020B0604020202020204"/>
                  <a:ea typeface="微软雅黑" panose="020B0503020204020204" pitchFamily="34" charset="-122"/>
                  <a:cs typeface="Arial" panose="020B0604020202020204" pitchFamily="34" charset="0"/>
                </a:rPr>
                <a:t>开源是数据库产业创新的关键力量</a:t>
              </a:r>
              <a:endParaRPr kumimoji="1" lang="zh-CN" altLang="en-US" b="1" dirty="0">
                <a:solidFill>
                  <a:srgbClr val="000000"/>
                </a:solidFill>
                <a:latin typeface="Arial" panose="020B0604020202020204"/>
                <a:ea typeface="微软雅黑" panose="020B0503020204020204" pitchFamily="34" charset="-122"/>
                <a:cs typeface="Arial" panose="020B0604020202020204" pitchFamily="34" charset="0"/>
              </a:endParaRPr>
            </a:p>
          </p:txBody>
        </p:sp>
        <p:sp>
          <p:nvSpPr>
            <p:cNvPr id="6" name="文本框 5"/>
            <p:cNvSpPr txBox="1"/>
            <p:nvPr/>
          </p:nvSpPr>
          <p:spPr>
            <a:xfrm>
              <a:off x="935920" y="2297827"/>
              <a:ext cx="4986343" cy="430530"/>
            </a:xfrm>
            <a:prstGeom prst="rect">
              <a:avLst/>
            </a:prstGeom>
            <a:noFill/>
          </p:spPr>
          <p:txBody>
            <a:bodyPr wrap="square" lIns="0" tIns="0" rIns="0" bIns="0" rtlCol="0">
              <a:spAutoFit/>
            </a:bodyPr>
            <a:lstStyle/>
            <a:p>
              <a:r>
                <a:rPr kumimoji="1" lang="en-US" altLang="zh-CN" sz="1400" dirty="0">
                  <a:solidFill>
                    <a:srgbClr val="000000"/>
                  </a:solidFill>
                  <a:latin typeface="Arial" panose="020B0604020202020204"/>
                  <a:ea typeface="微软雅黑" panose="020B0503020204020204" pitchFamily="34" charset="-122"/>
                  <a:cs typeface="Arial" panose="020B0604020202020204" pitchFamily="34" charset="0"/>
                </a:rPr>
                <a:t>2021</a:t>
              </a:r>
              <a:r>
                <a:rPr kumimoji="1" lang="zh-CN" altLang="en-US" sz="1400" dirty="0">
                  <a:solidFill>
                    <a:srgbClr val="000000"/>
                  </a:solidFill>
                  <a:latin typeface="Arial" panose="020B0604020202020204"/>
                  <a:ea typeface="微软雅黑" panose="020B0503020204020204" pitchFamily="34" charset="-122"/>
                  <a:cs typeface="Arial" panose="020B0604020202020204" pitchFamily="34" charset="0"/>
                </a:rPr>
                <a:t>年</a:t>
              </a:r>
              <a:r>
                <a:rPr kumimoji="1" lang="en-US" altLang="zh-CN" sz="1400" dirty="0">
                  <a:solidFill>
                    <a:srgbClr val="000000"/>
                  </a:solidFill>
                  <a:latin typeface="Arial" panose="020B0604020202020204"/>
                  <a:ea typeface="微软雅黑" panose="020B0503020204020204" pitchFamily="34" charset="-122"/>
                  <a:cs typeface="Arial" panose="020B0604020202020204" pitchFamily="34" charset="0"/>
                </a:rPr>
                <a:t>1</a:t>
              </a:r>
              <a:r>
                <a:rPr kumimoji="1" lang="zh-CN" altLang="en-US" sz="1400" dirty="0">
                  <a:solidFill>
                    <a:srgbClr val="000000"/>
                  </a:solidFill>
                  <a:latin typeface="Arial" panose="020B0604020202020204"/>
                  <a:ea typeface="微软雅黑" panose="020B0503020204020204" pitchFamily="34" charset="-122"/>
                  <a:cs typeface="Arial" panose="020B0604020202020204" pitchFamily="34" charset="0"/>
                </a:rPr>
                <a:t>月，开源数据库首次</a:t>
              </a:r>
              <a:r>
                <a:rPr kumimoji="1" lang="en-US" altLang="zh-CN" sz="1400" b="1" i="1" dirty="0">
                  <a:solidFill>
                    <a:srgbClr val="FF0000"/>
                  </a:solidFill>
                  <a:latin typeface="Arial" panose="020B0604020202020204"/>
                  <a:ea typeface="微软雅黑" panose="020B0503020204020204" pitchFamily="34" charset="-122"/>
                  <a:cs typeface="Arial" panose="020B0604020202020204" pitchFamily="34" charset="0"/>
                </a:rPr>
                <a:t>50.06%</a:t>
              </a:r>
              <a:r>
                <a:rPr kumimoji="1" lang="zh-CN" altLang="en-US" sz="1400" dirty="0">
                  <a:solidFill>
                    <a:srgbClr val="000000"/>
                  </a:solidFill>
                  <a:latin typeface="Arial" panose="020B0604020202020204"/>
                  <a:ea typeface="微软雅黑" panose="020B0503020204020204" pitchFamily="34" charset="-122"/>
                  <a:cs typeface="Arial" panose="020B0604020202020204" pitchFamily="34" charset="0"/>
                </a:rPr>
                <a:t>的流行度超闭源商业数据库，成为数据库产业发展史上， 具有里程碑意义的事件</a:t>
              </a:r>
              <a:endParaRPr kumimoji="1" lang="zh-CN" altLang="en-US" sz="1400" dirty="0">
                <a:solidFill>
                  <a:srgbClr val="000000"/>
                </a:solidFill>
                <a:latin typeface="Arial" panose="020B0604020202020204"/>
                <a:ea typeface="微软雅黑" panose="020B0503020204020204" pitchFamily="34" charset="-122"/>
                <a:cs typeface="Arial" panose="020B0604020202020204" pitchFamily="34" charset="0"/>
              </a:endParaRPr>
            </a:p>
          </p:txBody>
        </p:sp>
        <p:sp>
          <p:nvSpPr>
            <p:cNvPr id="7" name="文本框 6"/>
            <p:cNvSpPr txBox="1"/>
            <p:nvPr/>
          </p:nvSpPr>
          <p:spPr>
            <a:xfrm>
              <a:off x="6624818" y="1721647"/>
              <a:ext cx="4982982" cy="436017"/>
            </a:xfrm>
            <a:prstGeom prst="rect">
              <a:avLst/>
            </a:prstGeom>
            <a:noFill/>
          </p:spPr>
          <p:txBody>
            <a:bodyPr wrap="square" lIns="0" tIns="0" rIns="0" bIns="0" rtlCol="0">
              <a:spAutoFit/>
            </a:bodyPr>
            <a:lstStyle/>
            <a:p>
              <a:pPr algn="ctr">
                <a:lnSpc>
                  <a:spcPts val="3440"/>
                </a:lnSpc>
              </a:pPr>
              <a:r>
                <a:rPr kumimoji="1" lang="zh-CN" altLang="en-US" b="1" dirty="0">
                  <a:solidFill>
                    <a:srgbClr val="000000"/>
                  </a:solidFill>
                  <a:latin typeface="Arial" panose="020B0604020202020204"/>
                  <a:ea typeface="微软雅黑" panose="020B0503020204020204" pitchFamily="34" charset="-122"/>
                  <a:cs typeface="Arial" panose="020B0604020202020204" pitchFamily="34" charset="0"/>
                </a:rPr>
                <a:t>中国成为全球开源第二大贡献主体</a:t>
              </a:r>
              <a:endParaRPr kumimoji="1" lang="zh-CN" altLang="en-US" b="1" dirty="0">
                <a:solidFill>
                  <a:srgbClr val="000000"/>
                </a:solidFill>
                <a:latin typeface="Arial" panose="020B0604020202020204"/>
                <a:ea typeface="微软雅黑" panose="020B0503020204020204" pitchFamily="34" charset="-122"/>
                <a:cs typeface="Arial" panose="020B0604020202020204" pitchFamily="34" charset="0"/>
              </a:endParaRPr>
            </a:p>
          </p:txBody>
        </p:sp>
        <p:grpSp>
          <p:nvGrpSpPr>
            <p:cNvPr id="9" name="Group 189"/>
            <p:cNvGrpSpPr/>
            <p:nvPr/>
          </p:nvGrpSpPr>
          <p:grpSpPr>
            <a:xfrm>
              <a:off x="6364516" y="2522730"/>
              <a:ext cx="4802267" cy="2698290"/>
              <a:chOff x="4300461" y="4625140"/>
              <a:chExt cx="3148050" cy="1589616"/>
            </a:xfrm>
          </p:grpSpPr>
          <p:sp>
            <p:nvSpPr>
              <p:cNvPr id="10" name="Rectangle 177"/>
              <p:cNvSpPr/>
              <p:nvPr/>
            </p:nvSpPr>
            <p:spPr bwMode="auto">
              <a:xfrm>
                <a:off x="4469890" y="4857534"/>
                <a:ext cx="288490" cy="1357222"/>
              </a:xfrm>
              <a:prstGeom prst="rect">
                <a:avLst/>
              </a:prstGeom>
              <a:gradFill>
                <a:gsLst>
                  <a:gs pos="0">
                    <a:srgbClr val="E9002F">
                      <a:lumMod val="5000"/>
                      <a:lumOff val="95000"/>
                    </a:srgbClr>
                  </a:gs>
                  <a:gs pos="74000">
                    <a:srgbClr val="C00000"/>
                  </a:gs>
                  <a:gs pos="83000">
                    <a:srgbClr val="C00000"/>
                  </a:gs>
                  <a:gs pos="100000">
                    <a:srgbClr val="FD0202"/>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11" name="Rectangle 178"/>
              <p:cNvSpPr/>
              <p:nvPr/>
            </p:nvSpPr>
            <p:spPr bwMode="auto">
              <a:xfrm>
                <a:off x="4874932" y="5838212"/>
                <a:ext cx="288490" cy="376544"/>
              </a:xfrm>
              <a:prstGeom prst="rect">
                <a:avLst/>
              </a:prstGeom>
              <a:gradFill>
                <a:gsLst>
                  <a:gs pos="0">
                    <a:srgbClr val="E9002F">
                      <a:lumMod val="5000"/>
                      <a:lumOff val="95000"/>
                    </a:srgbClr>
                  </a:gs>
                  <a:gs pos="74000">
                    <a:srgbClr val="666666">
                      <a:lumMod val="75000"/>
                    </a:srgbClr>
                  </a:gs>
                  <a:gs pos="83000">
                    <a:srgbClr val="666666">
                      <a:lumMod val="65000"/>
                    </a:srgbClr>
                  </a:gs>
                  <a:gs pos="100000">
                    <a:srgbClr val="666666">
                      <a:lumMod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12" name="TextBox 179"/>
              <p:cNvSpPr txBox="1"/>
              <p:nvPr/>
            </p:nvSpPr>
            <p:spPr>
              <a:xfrm>
                <a:off x="4300461" y="4625140"/>
                <a:ext cx="632185" cy="243529"/>
              </a:xfrm>
              <a:prstGeom prst="rect">
                <a:avLst/>
              </a:prstGeom>
              <a:noFill/>
            </p:spPr>
            <p:txBody>
              <a:bodyPr wrap="square" rtlCol="0">
                <a:spAutoFit/>
              </a:bodyPr>
              <a:lstStyle/>
              <a:p>
                <a:pPr algn="ctr">
                  <a:defRPr/>
                </a:pPr>
                <a:r>
                  <a:rPr lang="zh-CN" altLang="en-US" sz="1400" b="1" kern="0" dirty="0">
                    <a:solidFill>
                      <a:srgbClr val="C00000"/>
                    </a:solidFill>
                    <a:latin typeface="Arial" panose="020B0604020202020204"/>
                    <a:ea typeface="黑体" panose="02010609060101010101" pitchFamily="49" charset="-122"/>
                  </a:rPr>
                  <a:t>中国</a:t>
                </a:r>
                <a:endParaRPr lang="zh-CN" altLang="en-US" sz="1400" b="1" kern="0" dirty="0">
                  <a:solidFill>
                    <a:srgbClr val="C00000"/>
                  </a:solidFill>
                  <a:latin typeface="Arial" panose="020B0604020202020204"/>
                  <a:ea typeface="黑体" panose="02010609060101010101" pitchFamily="49" charset="-122"/>
                </a:endParaRPr>
              </a:p>
            </p:txBody>
          </p:sp>
          <p:sp>
            <p:nvSpPr>
              <p:cNvPr id="13" name="TextBox 180"/>
              <p:cNvSpPr txBox="1"/>
              <p:nvPr/>
            </p:nvSpPr>
            <p:spPr>
              <a:xfrm>
                <a:off x="4735256" y="5609715"/>
                <a:ext cx="567844" cy="256120"/>
              </a:xfrm>
              <a:prstGeom prst="rect">
                <a:avLst/>
              </a:prstGeom>
              <a:noFill/>
            </p:spPr>
            <p:txBody>
              <a:bodyPr wrap="square" rtlCol="0">
                <a:spAutoFit/>
              </a:bodyPr>
              <a:lstStyle/>
              <a:p>
                <a:pPr algn="ctr">
                  <a:defRPr/>
                </a:pPr>
                <a:r>
                  <a:rPr lang="zh-CN" altLang="en-US" sz="800" i="1" kern="0" dirty="0">
                    <a:solidFill>
                      <a:srgbClr val="1D1D1A">
                        <a:lumMod val="50000"/>
                        <a:lumOff val="50000"/>
                      </a:srgbClr>
                    </a:solidFill>
                    <a:latin typeface="Arial" panose="020B0604020202020204"/>
                    <a:ea typeface="黑体" panose="02010609060101010101" pitchFamily="49" charset="-122"/>
                  </a:rPr>
                  <a:t>印度</a:t>
                </a:r>
                <a:endParaRPr lang="zh-CN" altLang="en-US" sz="800" i="1" kern="0" dirty="0">
                  <a:solidFill>
                    <a:srgbClr val="1D1D1A">
                      <a:lumMod val="50000"/>
                      <a:lumOff val="50000"/>
                    </a:srgbClr>
                  </a:solidFill>
                  <a:latin typeface="Arial" panose="020B0604020202020204"/>
                  <a:ea typeface="黑体" panose="02010609060101010101" pitchFamily="49" charset="-122"/>
                </a:endParaRPr>
              </a:p>
            </p:txBody>
          </p:sp>
          <p:sp>
            <p:nvSpPr>
              <p:cNvPr id="14" name="Rectangle 181"/>
              <p:cNvSpPr/>
              <p:nvPr/>
            </p:nvSpPr>
            <p:spPr bwMode="auto">
              <a:xfrm>
                <a:off x="5427308" y="5924219"/>
                <a:ext cx="288490" cy="290537"/>
              </a:xfrm>
              <a:prstGeom prst="rect">
                <a:avLst/>
              </a:prstGeom>
              <a:gradFill>
                <a:gsLst>
                  <a:gs pos="0">
                    <a:srgbClr val="E9002F">
                      <a:lumMod val="5000"/>
                      <a:lumOff val="95000"/>
                    </a:srgbClr>
                  </a:gs>
                  <a:gs pos="74000">
                    <a:srgbClr val="666666">
                      <a:lumMod val="75000"/>
                    </a:srgbClr>
                  </a:gs>
                  <a:gs pos="83000">
                    <a:srgbClr val="666666">
                      <a:lumMod val="65000"/>
                    </a:srgbClr>
                  </a:gs>
                  <a:gs pos="100000">
                    <a:srgbClr val="666666">
                      <a:lumMod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15" name="TextBox 182"/>
              <p:cNvSpPr txBox="1"/>
              <p:nvPr/>
            </p:nvSpPr>
            <p:spPr>
              <a:xfrm>
                <a:off x="5259993" y="5699170"/>
                <a:ext cx="573677" cy="256120"/>
              </a:xfrm>
              <a:prstGeom prst="rect">
                <a:avLst/>
              </a:prstGeom>
              <a:noFill/>
            </p:spPr>
            <p:txBody>
              <a:bodyPr wrap="square" rtlCol="0">
                <a:spAutoFit/>
              </a:bodyPr>
              <a:lstStyle/>
              <a:p>
                <a:pPr algn="ctr">
                  <a:defRPr/>
                </a:pPr>
                <a:r>
                  <a:rPr lang="zh-CN" altLang="en-US" sz="800" i="1" kern="0" dirty="0">
                    <a:solidFill>
                      <a:srgbClr val="1D1D1A">
                        <a:lumMod val="50000"/>
                        <a:lumOff val="50000"/>
                      </a:srgbClr>
                    </a:solidFill>
                    <a:latin typeface="Arial" panose="020B0604020202020204"/>
                    <a:ea typeface="黑体" panose="02010609060101010101" pitchFamily="49" charset="-122"/>
                  </a:rPr>
                  <a:t>德國</a:t>
                </a:r>
                <a:endParaRPr lang="zh-CN" altLang="en-US" sz="800" i="1" kern="0" dirty="0">
                  <a:solidFill>
                    <a:srgbClr val="1D1D1A">
                      <a:lumMod val="50000"/>
                      <a:lumOff val="50000"/>
                    </a:srgbClr>
                  </a:solidFill>
                  <a:latin typeface="Arial" panose="020B0604020202020204"/>
                  <a:ea typeface="黑体" panose="02010609060101010101" pitchFamily="49" charset="-122"/>
                </a:endParaRPr>
              </a:p>
            </p:txBody>
          </p:sp>
          <p:sp>
            <p:nvSpPr>
              <p:cNvPr id="16" name="Rectangle 183"/>
              <p:cNvSpPr/>
              <p:nvPr/>
            </p:nvSpPr>
            <p:spPr bwMode="auto">
              <a:xfrm>
                <a:off x="6038121" y="5976273"/>
                <a:ext cx="288490" cy="238483"/>
              </a:xfrm>
              <a:prstGeom prst="rect">
                <a:avLst/>
              </a:prstGeom>
              <a:gradFill>
                <a:gsLst>
                  <a:gs pos="0">
                    <a:srgbClr val="E9002F">
                      <a:lumMod val="5000"/>
                      <a:lumOff val="95000"/>
                    </a:srgbClr>
                  </a:gs>
                  <a:gs pos="74000">
                    <a:srgbClr val="666666">
                      <a:lumMod val="75000"/>
                    </a:srgbClr>
                  </a:gs>
                  <a:gs pos="83000">
                    <a:srgbClr val="666666">
                      <a:lumMod val="65000"/>
                    </a:srgbClr>
                  </a:gs>
                  <a:gs pos="100000">
                    <a:srgbClr val="666666">
                      <a:lumMod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17" name="TextBox 184"/>
              <p:cNvSpPr txBox="1"/>
              <p:nvPr/>
            </p:nvSpPr>
            <p:spPr>
              <a:xfrm>
                <a:off x="5897783" y="5759160"/>
                <a:ext cx="541959" cy="256120"/>
              </a:xfrm>
              <a:prstGeom prst="rect">
                <a:avLst/>
              </a:prstGeom>
              <a:noFill/>
            </p:spPr>
            <p:txBody>
              <a:bodyPr wrap="square" rtlCol="0">
                <a:spAutoFit/>
              </a:bodyPr>
              <a:lstStyle/>
              <a:p>
                <a:pPr algn="ctr">
                  <a:defRPr/>
                </a:pPr>
                <a:r>
                  <a:rPr lang="zh-CN" altLang="en-US" sz="800" i="1" kern="0" dirty="0">
                    <a:solidFill>
                      <a:srgbClr val="1D1D1A">
                        <a:lumMod val="50000"/>
                        <a:lumOff val="50000"/>
                      </a:srgbClr>
                    </a:solidFill>
                    <a:latin typeface="Arial" panose="020B0604020202020204"/>
                    <a:ea typeface="黑体" panose="02010609060101010101" pitchFamily="49" charset="-122"/>
                  </a:rPr>
                  <a:t>英国</a:t>
                </a:r>
                <a:endParaRPr lang="zh-CN" altLang="en-US" sz="800" i="1" kern="0" dirty="0">
                  <a:solidFill>
                    <a:srgbClr val="1D1D1A">
                      <a:lumMod val="50000"/>
                      <a:lumOff val="50000"/>
                    </a:srgbClr>
                  </a:solidFill>
                  <a:latin typeface="Arial" panose="020B0604020202020204"/>
                  <a:ea typeface="黑体" panose="02010609060101010101" pitchFamily="49" charset="-122"/>
                </a:endParaRPr>
              </a:p>
            </p:txBody>
          </p:sp>
          <p:sp>
            <p:nvSpPr>
              <p:cNvPr id="18" name="Rectangle 185"/>
              <p:cNvSpPr/>
              <p:nvPr/>
            </p:nvSpPr>
            <p:spPr bwMode="auto">
              <a:xfrm>
                <a:off x="6540409" y="6014826"/>
                <a:ext cx="288490" cy="199930"/>
              </a:xfrm>
              <a:prstGeom prst="rect">
                <a:avLst/>
              </a:prstGeom>
              <a:gradFill>
                <a:gsLst>
                  <a:gs pos="0">
                    <a:srgbClr val="E9002F">
                      <a:lumMod val="5000"/>
                      <a:lumOff val="95000"/>
                    </a:srgbClr>
                  </a:gs>
                  <a:gs pos="74000">
                    <a:srgbClr val="666666">
                      <a:lumMod val="75000"/>
                    </a:srgbClr>
                  </a:gs>
                  <a:gs pos="83000">
                    <a:srgbClr val="666666">
                      <a:lumMod val="65000"/>
                    </a:srgbClr>
                  </a:gs>
                  <a:gs pos="100000">
                    <a:srgbClr val="666666">
                      <a:lumMod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19" name="TextBox 186"/>
              <p:cNvSpPr txBox="1"/>
              <p:nvPr/>
            </p:nvSpPr>
            <p:spPr>
              <a:xfrm>
                <a:off x="6392699" y="5799184"/>
                <a:ext cx="559509" cy="256120"/>
              </a:xfrm>
              <a:prstGeom prst="rect">
                <a:avLst/>
              </a:prstGeom>
              <a:noFill/>
            </p:spPr>
            <p:txBody>
              <a:bodyPr wrap="square" rtlCol="0">
                <a:spAutoFit/>
              </a:bodyPr>
              <a:lstStyle/>
              <a:p>
                <a:pPr algn="ctr">
                  <a:defRPr/>
                </a:pPr>
                <a:r>
                  <a:rPr lang="zh-CN" altLang="en-US" sz="800" i="1" kern="0" dirty="0">
                    <a:solidFill>
                      <a:srgbClr val="1D1D1A">
                        <a:lumMod val="50000"/>
                        <a:lumOff val="50000"/>
                      </a:srgbClr>
                    </a:solidFill>
                    <a:latin typeface="Arial" panose="020B0604020202020204"/>
                    <a:ea typeface="黑体" panose="02010609060101010101" pitchFamily="49" charset="-122"/>
                  </a:rPr>
                  <a:t>日本</a:t>
                </a:r>
                <a:endParaRPr lang="zh-CN" altLang="en-US" sz="800" i="1" kern="0" dirty="0">
                  <a:solidFill>
                    <a:srgbClr val="1D1D1A">
                      <a:lumMod val="50000"/>
                      <a:lumOff val="50000"/>
                    </a:srgbClr>
                  </a:solidFill>
                  <a:latin typeface="Arial" panose="020B0604020202020204"/>
                  <a:ea typeface="黑体" panose="02010609060101010101" pitchFamily="49" charset="-122"/>
                </a:endParaRPr>
              </a:p>
            </p:txBody>
          </p:sp>
          <p:sp>
            <p:nvSpPr>
              <p:cNvPr id="20" name="Rectangle 187"/>
              <p:cNvSpPr/>
              <p:nvPr/>
            </p:nvSpPr>
            <p:spPr bwMode="auto">
              <a:xfrm>
                <a:off x="6970843" y="6055526"/>
                <a:ext cx="288490" cy="159230"/>
              </a:xfrm>
              <a:prstGeom prst="rect">
                <a:avLst/>
              </a:prstGeom>
              <a:gradFill>
                <a:gsLst>
                  <a:gs pos="0">
                    <a:srgbClr val="E9002F">
                      <a:lumMod val="5000"/>
                      <a:lumOff val="95000"/>
                    </a:srgbClr>
                  </a:gs>
                  <a:gs pos="74000">
                    <a:srgbClr val="666666">
                      <a:lumMod val="75000"/>
                    </a:srgbClr>
                  </a:gs>
                  <a:gs pos="83000">
                    <a:srgbClr val="666666">
                      <a:lumMod val="65000"/>
                    </a:srgbClr>
                  </a:gs>
                  <a:gs pos="100000">
                    <a:srgbClr val="666666">
                      <a:lumMod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802005" fontAlgn="base">
                  <a:spcBef>
                    <a:spcPct val="0"/>
                  </a:spcBef>
                  <a:spcAft>
                    <a:spcPct val="0"/>
                  </a:spcAft>
                  <a:defRPr/>
                </a:pPr>
                <a:endParaRPr lang="zh-CN" altLang="en-US" b="1" kern="0">
                  <a:solidFill>
                    <a:srgbClr val="1D1D1A"/>
                  </a:solidFill>
                  <a:latin typeface="Trebuchet MS" panose="020B0603020202020204" pitchFamily="34" charset="0"/>
                  <a:ea typeface="华文细黑" panose="02010600040101010101" pitchFamily="2" charset="-122"/>
                </a:endParaRPr>
              </a:p>
            </p:txBody>
          </p:sp>
          <p:sp>
            <p:nvSpPr>
              <p:cNvPr id="21" name="TextBox 188"/>
              <p:cNvSpPr txBox="1"/>
              <p:nvPr/>
            </p:nvSpPr>
            <p:spPr>
              <a:xfrm>
                <a:off x="6764793" y="5846357"/>
                <a:ext cx="683718" cy="256120"/>
              </a:xfrm>
              <a:prstGeom prst="rect">
                <a:avLst/>
              </a:prstGeom>
              <a:noFill/>
            </p:spPr>
            <p:txBody>
              <a:bodyPr wrap="square" rtlCol="0">
                <a:spAutoFit/>
              </a:bodyPr>
              <a:lstStyle/>
              <a:p>
                <a:pPr algn="ctr">
                  <a:defRPr/>
                </a:pPr>
                <a:r>
                  <a:rPr lang="zh-CN" altLang="en-US" sz="800" i="1" kern="0" dirty="0">
                    <a:solidFill>
                      <a:srgbClr val="1D1D1A">
                        <a:lumMod val="50000"/>
                        <a:lumOff val="50000"/>
                      </a:srgbClr>
                    </a:solidFill>
                    <a:latin typeface="Arial" panose="020B0604020202020204"/>
                    <a:ea typeface="黑体" panose="02010609060101010101" pitchFamily="49" charset="-122"/>
                  </a:rPr>
                  <a:t>加拿大</a:t>
                </a:r>
                <a:endParaRPr lang="zh-CN" altLang="en-US" sz="800" i="1" kern="0" dirty="0">
                  <a:solidFill>
                    <a:srgbClr val="1D1D1A">
                      <a:lumMod val="50000"/>
                      <a:lumOff val="50000"/>
                    </a:srgbClr>
                  </a:solidFill>
                  <a:latin typeface="Arial" panose="020B0604020202020204"/>
                  <a:ea typeface="黑体" panose="02010609060101010101" pitchFamily="49" charset="-122"/>
                </a:endParaRPr>
              </a:p>
            </p:txBody>
          </p:sp>
        </p:grpSp>
        <p:sp>
          <p:nvSpPr>
            <p:cNvPr id="22" name="TextBox 191"/>
            <p:cNvSpPr txBox="1"/>
            <p:nvPr/>
          </p:nvSpPr>
          <p:spPr>
            <a:xfrm>
              <a:off x="6753125" y="2890561"/>
              <a:ext cx="4795546" cy="923330"/>
            </a:xfrm>
            <a:prstGeom prst="rect">
              <a:avLst/>
            </a:prstGeom>
            <a:noFill/>
          </p:spPr>
          <p:txBody>
            <a:bodyPr wrap="square" rtlCol="0">
              <a:spAutoFit/>
            </a:bodyPr>
            <a:lstStyle/>
            <a:p>
              <a:pPr algn="ct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5600 </a:t>
              </a:r>
              <a:r>
                <a:rPr lang="zh-CN" altLang="en-US" sz="1200" dirty="0">
                  <a:solidFill>
                    <a:srgbClr val="1D1D1A"/>
                  </a:solidFill>
                  <a:latin typeface="微软雅黑" panose="020B0503020204020204" pitchFamily="34" charset="-122"/>
                  <a:ea typeface="微软雅黑" panose="020B0503020204020204" pitchFamily="34" charset="-122"/>
                </a:rPr>
                <a:t>万开源开发者</a:t>
              </a:r>
              <a:endParaRPr lang="en-US" altLang="zh-CN" sz="1200" dirty="0">
                <a:solidFill>
                  <a:srgbClr val="1D1D1A"/>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rgbClr val="1D1D1A"/>
                  </a:solidFill>
                  <a:latin typeface="微软雅黑" panose="020B0503020204020204" pitchFamily="34" charset="-122"/>
                  <a:ea typeface="微软雅黑" panose="020B0503020204020204" pitchFamily="34" charset="-122"/>
                </a:rPr>
                <a:t>中国在非北美的开发者排名第一</a:t>
              </a:r>
              <a:endParaRPr lang="en-US" altLang="zh-CN" sz="1200" dirty="0">
                <a:solidFill>
                  <a:srgbClr val="1D1D1A"/>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rgbClr val="1D1D1A"/>
                  </a:solidFill>
                  <a:latin typeface="微软雅黑" panose="020B0503020204020204" pitchFamily="34" charset="-122"/>
                  <a:ea typeface="微软雅黑" panose="020B0503020204020204" pitchFamily="34" charset="-122"/>
                </a:rPr>
                <a:t>中国已经从开源使用者向开源贡献者转变</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
          <p:nvSpPr>
            <p:cNvPr id="23" name="文本框 21"/>
            <p:cNvSpPr txBox="1"/>
            <p:nvPr/>
          </p:nvSpPr>
          <p:spPr>
            <a:xfrm>
              <a:off x="4666328" y="3350572"/>
              <a:ext cx="911075" cy="215444"/>
            </a:xfrm>
            <a:prstGeom prst="rect">
              <a:avLst/>
            </a:prstGeom>
            <a:noFill/>
          </p:spPr>
          <p:txBody>
            <a:bodyPr wrap="square" lIns="0" tIns="0" rIns="0" bIns="0" rtlCol="0">
              <a:spAutoFit/>
            </a:bodyPr>
            <a:lstStyle/>
            <a:p>
              <a:pPr algn="ctr"/>
              <a:r>
                <a:rPr kumimoji="1" lang="en-US" altLang="zh-CN" sz="1400" dirty="0">
                  <a:solidFill>
                    <a:srgbClr val="FF0000"/>
                  </a:solidFill>
                  <a:latin typeface="Arial" panose="020B0604020202020204"/>
                  <a:ea typeface="微软雅黑" panose="020B0503020204020204" pitchFamily="34" charset="-122"/>
                  <a:cs typeface="Arial" panose="020B0604020202020204" pitchFamily="34" charset="0"/>
                </a:rPr>
                <a:t>2021</a:t>
              </a:r>
              <a:r>
                <a:rPr kumimoji="1" lang="zh-CN" altLang="en-US" sz="1400" dirty="0">
                  <a:solidFill>
                    <a:srgbClr val="FF0000"/>
                  </a:solidFill>
                  <a:latin typeface="Arial" panose="020B0604020202020204"/>
                  <a:ea typeface="微软雅黑" panose="020B0503020204020204" pitchFamily="34" charset="-122"/>
                  <a:cs typeface="Arial" panose="020B0604020202020204" pitchFamily="34" charset="0"/>
                </a:rPr>
                <a:t>年</a:t>
              </a:r>
              <a:r>
                <a:rPr kumimoji="1" lang="en-US" altLang="zh-CN" sz="1400" dirty="0">
                  <a:solidFill>
                    <a:srgbClr val="FF0000"/>
                  </a:solidFill>
                  <a:latin typeface="Arial" panose="020B0604020202020204"/>
                  <a:ea typeface="微软雅黑" panose="020B0503020204020204" pitchFamily="34" charset="-122"/>
                  <a:cs typeface="Arial" panose="020B0604020202020204" pitchFamily="34" charset="0"/>
                </a:rPr>
                <a:t>1</a:t>
              </a:r>
              <a:r>
                <a:rPr kumimoji="1" lang="zh-CN" altLang="en-US" sz="1400" dirty="0">
                  <a:solidFill>
                    <a:srgbClr val="FF0000"/>
                  </a:solidFill>
                  <a:latin typeface="Arial" panose="020B0604020202020204"/>
                  <a:ea typeface="微软雅黑" panose="020B0503020204020204" pitchFamily="34" charset="-122"/>
                  <a:cs typeface="Arial" panose="020B0604020202020204" pitchFamily="34" charset="0"/>
                </a:rPr>
                <a:t>月</a:t>
              </a:r>
              <a:endParaRPr kumimoji="1" lang="zh-CN" altLang="en-US" sz="1400" dirty="0">
                <a:solidFill>
                  <a:srgbClr val="FF0000"/>
                </a:solidFill>
                <a:latin typeface="Arial" panose="020B0604020202020204"/>
                <a:ea typeface="微软雅黑" panose="020B0503020204020204" pitchFamily="34" charset="-122"/>
                <a:cs typeface="Arial" panose="020B0604020202020204" pitchFamily="34" charset="0"/>
              </a:endParaRPr>
            </a:p>
          </p:txBody>
        </p:sp>
        <p:sp>
          <p:nvSpPr>
            <p:cNvPr id="24" name="文本框 26"/>
            <p:cNvSpPr txBox="1"/>
            <p:nvPr/>
          </p:nvSpPr>
          <p:spPr>
            <a:xfrm>
              <a:off x="4264629" y="5471507"/>
              <a:ext cx="1647011" cy="246221"/>
            </a:xfrm>
            <a:prstGeom prst="rect">
              <a:avLst/>
            </a:prstGeom>
            <a:ln w="3175">
              <a:miter lim="400000"/>
            </a:ln>
          </p:spPr>
          <p:txBody>
            <a:bodyPr lIns="45719" rIns="45719">
              <a:spAutoFit/>
            </a:bodyPr>
            <a:lstStyle/>
            <a:p>
              <a:pPr algn="ctr" hangingPunct="0">
                <a:defRPr sz="1000" b="0" i="1">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i="1" kern="0" dirty="0" err="1">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来源</a:t>
              </a:r>
              <a:r>
                <a:rPr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US"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DB-Engines.com</a:t>
              </a:r>
              <a:endParaRPr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5" name="文本框 26"/>
            <p:cNvSpPr txBox="1"/>
            <p:nvPr/>
          </p:nvSpPr>
          <p:spPr>
            <a:xfrm>
              <a:off x="8404460" y="5463040"/>
              <a:ext cx="2603036" cy="246221"/>
            </a:xfrm>
            <a:prstGeom prst="rect">
              <a:avLst/>
            </a:prstGeom>
            <a:ln w="3175">
              <a:miter lim="400000"/>
            </a:ln>
          </p:spPr>
          <p:txBody>
            <a:bodyPr lIns="45719" rIns="45719">
              <a:spAutoFit/>
            </a:bodyPr>
            <a:lstStyle/>
            <a:p>
              <a:pPr algn="ctr" hangingPunct="0">
                <a:defRPr sz="1000" b="0" i="1">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i="1" kern="0" dirty="0" err="1">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来源</a:t>
              </a:r>
              <a:r>
                <a:rPr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US"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github.com  </a:t>
              </a:r>
              <a:r>
                <a:rPr lang="zh-CN" altLang="en-US"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数据截止</a:t>
              </a:r>
              <a:r>
                <a:rPr lang="en-US" altLang="zh-CN"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2020</a:t>
              </a:r>
              <a:r>
                <a:rPr lang="zh-CN" altLang="en-US"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9</a:t>
              </a:r>
              <a:r>
                <a:rPr lang="zh-CN" altLang="en-US"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sz="1000" i="1" kern="0" dirty="0">
                <a:solidFill>
                  <a:srgbClr val="1D1D1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6" name="文本框 1"/>
            <p:cNvSpPr txBox="1"/>
            <p:nvPr/>
          </p:nvSpPr>
          <p:spPr>
            <a:xfrm>
              <a:off x="2058682" y="3060121"/>
              <a:ext cx="2706570"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开源数据库</a:t>
              </a:r>
              <a:r>
                <a:rPr lang="en-US" altLang="zh-CN" b="1" dirty="0">
                  <a:solidFill>
                    <a:srgbClr val="C00000"/>
                  </a:solidFill>
                  <a:latin typeface="微软雅黑" panose="020B0503020204020204" pitchFamily="34" charset="-122"/>
                  <a:ea typeface="微软雅黑" panose="020B0503020204020204" pitchFamily="34" charset="-122"/>
                </a:rPr>
                <a:t>&gt;</a:t>
              </a:r>
              <a:r>
                <a:rPr lang="zh-CN" altLang="en-US" b="1" dirty="0">
                  <a:solidFill>
                    <a:srgbClr val="C00000"/>
                  </a:solidFill>
                  <a:latin typeface="微软雅黑" panose="020B0503020204020204" pitchFamily="34" charset="-122"/>
                  <a:ea typeface="微软雅黑" panose="020B0503020204020204" pitchFamily="34" charset="-122"/>
                </a:rPr>
                <a:t>商业数据库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73605" y="5793931"/>
              <a:ext cx="5680123" cy="215444"/>
            </a:xfrm>
            <a:prstGeom prst="rect">
              <a:avLst/>
            </a:prstGeom>
            <a:noFill/>
          </p:spPr>
          <p:txBody>
            <a:bodyPr wrap="square" rtlCol="0">
              <a:spAutoFit/>
            </a:bodyPr>
            <a:lstStyle/>
            <a:p>
              <a:pPr algn="ctr"/>
              <a:r>
                <a:rPr lang="zh-CN" altLang="en-US" sz="800" dirty="0">
                  <a:solidFill>
                    <a:srgbClr val="E7E6E6">
                      <a:lumMod val="50000"/>
                    </a:srgbClr>
                  </a:solidFill>
                  <a:latin typeface="微软雅黑" panose="020B0503020204020204" pitchFamily="34" charset="-122"/>
                  <a:ea typeface="微软雅黑" panose="020B0503020204020204" pitchFamily="34" charset="-122"/>
                </a:rPr>
                <a:t>*流行度</a:t>
              </a:r>
              <a:r>
                <a:rPr lang="en-US" altLang="zh-CN" sz="800" dirty="0">
                  <a:solidFill>
                    <a:srgbClr val="E7E6E6">
                      <a:lumMod val="50000"/>
                    </a:srgbClr>
                  </a:solidFill>
                  <a:latin typeface="微软雅黑" panose="020B0503020204020204" pitchFamily="34" charset="-122"/>
                  <a:ea typeface="微软雅黑" panose="020B0503020204020204" pitchFamily="34" charset="-122"/>
                </a:rPr>
                <a:t>6</a:t>
              </a:r>
              <a:r>
                <a:rPr lang="zh-CN" altLang="en-US" sz="800" dirty="0">
                  <a:solidFill>
                    <a:srgbClr val="E7E6E6">
                      <a:lumMod val="50000"/>
                    </a:srgbClr>
                  </a:solidFill>
                  <a:latin typeface="微软雅黑" panose="020B0503020204020204" pitchFamily="34" charset="-122"/>
                  <a:ea typeface="微软雅黑" panose="020B0503020204020204" pitchFamily="34" charset="-122"/>
                </a:rPr>
                <a:t>个维度综合评分：</a:t>
              </a:r>
              <a:r>
                <a:rPr lang="en-US" altLang="zh-CN" sz="800" dirty="0">
                  <a:solidFill>
                    <a:srgbClr val="E7E6E6">
                      <a:lumMod val="50000"/>
                    </a:srgbClr>
                  </a:solidFill>
                  <a:latin typeface="微软雅黑" panose="020B0503020204020204" pitchFamily="34" charset="-122"/>
                  <a:ea typeface="微软雅黑" panose="020B0503020204020204" pitchFamily="34" charset="-122"/>
                </a:rPr>
                <a:t>1.</a:t>
              </a:r>
              <a:r>
                <a:rPr lang="zh-CN" altLang="en-US" sz="800" dirty="0">
                  <a:solidFill>
                    <a:srgbClr val="E7E6E6">
                      <a:lumMod val="50000"/>
                    </a:srgbClr>
                  </a:solidFill>
                  <a:latin typeface="微软雅黑" panose="020B0503020204020204" pitchFamily="34" charset="-122"/>
                  <a:ea typeface="微软雅黑" panose="020B0503020204020204" pitchFamily="34" charset="-122"/>
                </a:rPr>
                <a:t>搜索结果 </a:t>
              </a:r>
              <a:r>
                <a:rPr lang="en-US" altLang="zh-CN" sz="800" dirty="0">
                  <a:solidFill>
                    <a:srgbClr val="E7E6E6">
                      <a:lumMod val="50000"/>
                    </a:srgbClr>
                  </a:solidFill>
                  <a:latin typeface="微软雅黑" panose="020B0503020204020204" pitchFamily="34" charset="-122"/>
                  <a:ea typeface="微软雅黑" panose="020B0503020204020204" pitchFamily="34" charset="-122"/>
                </a:rPr>
                <a:t>2. Google Trends 3. </a:t>
              </a:r>
              <a:r>
                <a:rPr lang="zh-CN" altLang="en-US" sz="800" dirty="0">
                  <a:solidFill>
                    <a:srgbClr val="E7E6E6">
                      <a:lumMod val="50000"/>
                    </a:srgbClr>
                  </a:solidFill>
                  <a:latin typeface="微软雅黑" panose="020B0503020204020204" pitchFamily="34" charset="-122"/>
                  <a:ea typeface="微软雅黑" panose="020B0503020204020204" pitchFamily="34" charset="-122"/>
                </a:rPr>
                <a:t>技术网站问答数 </a:t>
              </a:r>
              <a:r>
                <a:rPr lang="en-US" altLang="zh-CN" sz="800" dirty="0">
                  <a:solidFill>
                    <a:srgbClr val="E7E6E6">
                      <a:lumMod val="50000"/>
                    </a:srgbClr>
                  </a:solidFill>
                  <a:latin typeface="微软雅黑" panose="020B0503020204020204" pitchFamily="34" charset="-122"/>
                  <a:ea typeface="微软雅黑" panose="020B0503020204020204" pitchFamily="34" charset="-122"/>
                </a:rPr>
                <a:t>4. </a:t>
              </a:r>
              <a:r>
                <a:rPr lang="zh-CN" altLang="en-US" sz="800" dirty="0">
                  <a:solidFill>
                    <a:srgbClr val="E7E6E6">
                      <a:lumMod val="50000"/>
                    </a:srgbClr>
                  </a:solidFill>
                  <a:latin typeface="微软雅黑" panose="020B0503020204020204" pitchFamily="34" charset="-122"/>
                  <a:ea typeface="微软雅黑" panose="020B0503020204020204" pitchFamily="34" charset="-122"/>
                </a:rPr>
                <a:t>职位数 </a:t>
              </a:r>
              <a:r>
                <a:rPr lang="en-US" altLang="zh-CN" sz="800" dirty="0">
                  <a:solidFill>
                    <a:srgbClr val="E7E6E6">
                      <a:lumMod val="50000"/>
                    </a:srgbClr>
                  </a:solidFill>
                  <a:latin typeface="微软雅黑" panose="020B0503020204020204" pitchFamily="34" charset="-122"/>
                  <a:ea typeface="微软雅黑" panose="020B0503020204020204" pitchFamily="34" charset="-122"/>
                </a:rPr>
                <a:t>5.</a:t>
              </a:r>
              <a:r>
                <a:rPr lang="zh-CN" altLang="en-US" sz="800" dirty="0">
                  <a:solidFill>
                    <a:srgbClr val="E7E6E6">
                      <a:lumMod val="50000"/>
                    </a:srgbClr>
                  </a:solidFill>
                  <a:latin typeface="微软雅黑" panose="020B0503020204020204" pitchFamily="34" charset="-122"/>
                  <a:ea typeface="微软雅黑" panose="020B0503020204020204" pitchFamily="34" charset="-122"/>
                </a:rPr>
                <a:t>求职者简历 </a:t>
              </a:r>
              <a:r>
                <a:rPr lang="en-US" altLang="zh-CN" sz="800" dirty="0">
                  <a:solidFill>
                    <a:srgbClr val="E7E6E6">
                      <a:lumMod val="50000"/>
                    </a:srgbClr>
                  </a:solidFill>
                  <a:latin typeface="微软雅黑" panose="020B0503020204020204" pitchFamily="34" charset="-122"/>
                  <a:ea typeface="微软雅黑" panose="020B0503020204020204" pitchFamily="34" charset="-122"/>
                </a:rPr>
                <a:t>6.</a:t>
              </a:r>
              <a:r>
                <a:rPr lang="zh-CN" altLang="en-US" sz="800" dirty="0">
                  <a:solidFill>
                    <a:srgbClr val="E7E6E6">
                      <a:lumMod val="50000"/>
                    </a:srgbClr>
                  </a:solidFill>
                  <a:latin typeface="微软雅黑" panose="020B0503020204020204" pitchFamily="34" charset="-122"/>
                  <a:ea typeface="微软雅黑" panose="020B0503020204020204" pitchFamily="34" charset="-122"/>
                </a:rPr>
                <a:t>社交网络话题</a:t>
              </a:r>
              <a:endParaRPr lang="zh-CN" altLang="en-US" sz="800" dirty="0">
                <a:solidFill>
                  <a:srgbClr val="E7E6E6">
                    <a:lumMod val="50000"/>
                  </a:srgb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副标题 2"/>
          <p:cNvSpPr>
            <a:spLocks noGrp="1"/>
          </p:cNvSpPr>
          <p:nvPr>
            <p:ph type="subTitle" idx="1"/>
          </p:nvPr>
        </p:nvSpPr>
        <p:spPr>
          <a:xfrm>
            <a:off x="727620" y="277064"/>
            <a:ext cx="10736446" cy="993400"/>
          </a:xfrm>
        </p:spPr>
        <p:txBody>
          <a:bodyPr>
            <a:normAutofit/>
          </a:bodyPr>
          <a:lstStyle/>
          <a:p>
            <a:pPr defTabSz="1218565">
              <a:lnSpc>
                <a:spcPct val="90000"/>
              </a:lnSpc>
              <a:spcBef>
                <a:spcPct val="0"/>
              </a:spcBef>
            </a:pPr>
            <a:r>
              <a:rPr lang="zh-CN" altLang="en-US" sz="2400" b="1" dirty="0">
                <a:solidFill>
                  <a:srgbClr val="990000"/>
                </a:solidFill>
                <a:latin typeface="微软雅黑" panose="020B0503020204020204" pitchFamily="34" charset="-122"/>
                <a:ea typeface="微软雅黑" panose="020B0503020204020204" pitchFamily="34" charset="-122"/>
                <a:cs typeface="+mj-cs"/>
              </a:rPr>
              <a:t>硬件开放，软件开源，繁荣基础软件生态</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a:p>
            <a:pPr defTabSz="1218565">
              <a:lnSpc>
                <a:spcPct val="90000"/>
              </a:lnSpc>
              <a:spcBef>
                <a:spcPct val="0"/>
              </a:spcBef>
            </a:pP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2" name="Picture 1"/>
          <p:cNvPicPr>
            <a:picLocks noChangeAspect="1"/>
          </p:cNvPicPr>
          <p:nvPr/>
        </p:nvPicPr>
        <p:blipFill>
          <a:blip r:embed="rId1"/>
          <a:stretch>
            <a:fillRect/>
          </a:stretch>
        </p:blipFill>
        <p:spPr>
          <a:xfrm>
            <a:off x="1849156" y="768113"/>
            <a:ext cx="8732442" cy="56384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8"/>
          <p:cNvCxnSpPr/>
          <p:nvPr/>
        </p:nvCxnSpPr>
        <p:spPr>
          <a:xfrm flipH="1">
            <a:off x="836929" y="5182831"/>
            <a:ext cx="1" cy="218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9"/>
          <p:cNvCxnSpPr/>
          <p:nvPr/>
        </p:nvCxnSpPr>
        <p:spPr>
          <a:xfrm flipH="1">
            <a:off x="2992619" y="4776998"/>
            <a:ext cx="1" cy="656383"/>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组合 2"/>
          <p:cNvGrpSpPr/>
          <p:nvPr/>
        </p:nvGrpSpPr>
        <p:grpSpPr>
          <a:xfrm>
            <a:off x="792041" y="5063822"/>
            <a:ext cx="2231922" cy="370469"/>
            <a:chOff x="1295879" y="5757158"/>
            <a:chExt cx="2231922" cy="423141"/>
          </a:xfrm>
        </p:grpSpPr>
        <p:sp>
          <p:nvSpPr>
            <p:cNvPr id="52" name="Trapezoid 6"/>
            <p:cNvSpPr/>
            <p:nvPr/>
          </p:nvSpPr>
          <p:spPr>
            <a:xfrm>
              <a:off x="1473899" y="5937607"/>
              <a:ext cx="1875882" cy="242692"/>
            </a:xfrm>
            <a:prstGeom prst="trapezoid">
              <a:avLst>
                <a:gd name="adj" fmla="val 87394"/>
              </a:avLst>
            </a:prstGeom>
            <a:gradFill>
              <a:gsLst>
                <a:gs pos="0">
                  <a:schemeClr val="tx2">
                    <a:alpha val="0"/>
                  </a:schemeClr>
                </a:gs>
                <a:gs pos="54000">
                  <a:schemeClr val="bg2">
                    <a:alpha val="36000"/>
                  </a:schemeClr>
                </a:gs>
                <a:gs pos="100000">
                  <a:schemeClr val="tx1">
                    <a:lumMod val="25000"/>
                    <a:lumOff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zh-CN" altLang="en-US" sz="2000" kern="0">
                <a:solidFill>
                  <a:srgbClr val="666666"/>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53" name="TextBox 10"/>
            <p:cNvSpPr txBox="1"/>
            <p:nvPr/>
          </p:nvSpPr>
          <p:spPr>
            <a:xfrm>
              <a:off x="1295879" y="5757158"/>
              <a:ext cx="2231922" cy="351536"/>
            </a:xfrm>
            <a:prstGeom prst="rect">
              <a:avLst/>
            </a:prstGeom>
            <a:noFill/>
          </p:spPr>
          <p:txBody>
            <a:bodyPr wrap="square" rtlCol="0">
              <a:spAutoFit/>
            </a:bodyPr>
            <a:lstStyle/>
            <a:p>
              <a:pPr algn="ctr" hangingPunct="0"/>
              <a:r>
                <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积累阶段：</a:t>
              </a:r>
              <a:r>
                <a:rPr lang="en-US" altLang="zh-CN"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2001-2011</a:t>
              </a:r>
              <a:endPar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sp>
        <p:nvSpPr>
          <p:cNvPr id="54" name="Rectangle 14"/>
          <p:cNvSpPr/>
          <p:nvPr/>
        </p:nvSpPr>
        <p:spPr bwMode="auto">
          <a:xfrm>
            <a:off x="871098" y="3460776"/>
            <a:ext cx="2110713" cy="367458"/>
          </a:xfrm>
          <a:prstGeom prst="homePlat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CN" altLang="en-US"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rPr>
              <a:t>嵌入式內存数据库</a:t>
            </a:r>
            <a:endParaRPr lang="en-US" altLang="zh-CN"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cxnSp>
        <p:nvCxnSpPr>
          <p:cNvPr id="55" name="Straight Connector 12"/>
          <p:cNvCxnSpPr/>
          <p:nvPr/>
        </p:nvCxnSpPr>
        <p:spPr>
          <a:xfrm flipH="1">
            <a:off x="5730381" y="4104737"/>
            <a:ext cx="1" cy="1312765"/>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
          <p:cNvSpPr/>
          <p:nvPr/>
        </p:nvSpPr>
        <p:spPr bwMode="auto">
          <a:xfrm>
            <a:off x="3079664" y="3995303"/>
            <a:ext cx="2577910" cy="907880"/>
          </a:xfrm>
          <a:prstGeom prst="rect">
            <a:avLst/>
          </a:prstGeom>
          <a:noFill/>
          <a:ln w="9525" cap="flat" cmpd="sng" algn="ctr">
            <a:noFill/>
            <a:prstDash val="solid"/>
            <a:round/>
            <a:headEnd type="none" w="med" len="med"/>
            <a:tailEnd type="none" w="med" len="med"/>
          </a:ln>
          <a:effectLst/>
        </p:spPr>
        <p:txBody>
          <a:bodyPr vert="horz" wrap="square" lIns="91380" tIns="45690" rIns="91380" bIns="45690" numCol="1" rtlCol="0" anchor="t" anchorCtr="0" compatLnSpc="1">
            <a:spAutoFit/>
          </a:bodyPr>
          <a:lstStyle/>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支撑华为</a:t>
            </a:r>
            <a:r>
              <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40+</a:t>
            </a: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电信产品，全球部署</a:t>
            </a:r>
            <a:r>
              <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70+</a:t>
            </a: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运营商，服务</a:t>
            </a:r>
            <a:r>
              <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a:t>
            </a: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亿用户</a:t>
            </a:r>
            <a:endPar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与主流金融，运营商客户开展联创项，打磨产品能力</a:t>
            </a:r>
            <a:endParaRPr 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nvGrpSpPr>
          <p:cNvPr id="57" name="组合 42"/>
          <p:cNvGrpSpPr/>
          <p:nvPr/>
        </p:nvGrpSpPr>
        <p:grpSpPr>
          <a:xfrm>
            <a:off x="3037075" y="5086411"/>
            <a:ext cx="2558356" cy="523220"/>
            <a:chOff x="3871966" y="5186629"/>
            <a:chExt cx="2231922" cy="597610"/>
          </a:xfrm>
        </p:grpSpPr>
        <p:sp>
          <p:nvSpPr>
            <p:cNvPr id="58" name="Trapezoid 5"/>
            <p:cNvSpPr/>
            <p:nvPr/>
          </p:nvSpPr>
          <p:spPr>
            <a:xfrm>
              <a:off x="3946736" y="5341282"/>
              <a:ext cx="2082382" cy="242692"/>
            </a:xfrm>
            <a:prstGeom prst="trapezoid">
              <a:avLst>
                <a:gd name="adj" fmla="val 87394"/>
              </a:avLst>
            </a:prstGeom>
            <a:gradFill>
              <a:gsLst>
                <a:gs pos="0">
                  <a:schemeClr val="tx2">
                    <a:alpha val="0"/>
                  </a:schemeClr>
                </a:gs>
                <a:gs pos="54000">
                  <a:schemeClr val="bg2">
                    <a:alpha val="36000"/>
                  </a:schemeClr>
                </a:gs>
                <a:gs pos="100000">
                  <a:schemeClr val="tx1">
                    <a:lumMod val="25000"/>
                    <a:lumOff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zh-CN" altLang="en-US" sz="2000" kern="0">
                <a:solidFill>
                  <a:srgbClr val="666666"/>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59" name="TextBox 14"/>
            <p:cNvSpPr txBox="1"/>
            <p:nvPr/>
          </p:nvSpPr>
          <p:spPr>
            <a:xfrm>
              <a:off x="3871966" y="5186629"/>
              <a:ext cx="2231922" cy="597610"/>
            </a:xfrm>
            <a:prstGeom prst="rect">
              <a:avLst/>
            </a:prstGeom>
            <a:noFill/>
          </p:spPr>
          <p:txBody>
            <a:bodyPr wrap="square" rtlCol="0">
              <a:spAutoFit/>
            </a:bodyPr>
            <a:lstStyle/>
            <a:p>
              <a:pPr algn="ctr" hangingPunct="0"/>
              <a:r>
                <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內部商用阶段：</a:t>
              </a:r>
              <a:r>
                <a:rPr lang="en-US" altLang="zh-CN"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2011-2019</a:t>
              </a:r>
              <a:endPar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sp>
        <p:nvSpPr>
          <p:cNvPr id="60" name="Rectangle 6"/>
          <p:cNvSpPr/>
          <p:nvPr/>
        </p:nvSpPr>
        <p:spPr bwMode="auto">
          <a:xfrm>
            <a:off x="5802291" y="3995303"/>
            <a:ext cx="2396371" cy="907880"/>
          </a:xfrm>
          <a:prstGeom prst="rect">
            <a:avLst/>
          </a:prstGeom>
          <a:noFill/>
          <a:ln w="9525" cap="flat" cmpd="sng" algn="ctr">
            <a:noFill/>
            <a:prstDash val="solid"/>
            <a:round/>
            <a:headEnd type="none" w="med" len="med"/>
            <a:tailEnd type="none" w="med" len="med"/>
          </a:ln>
          <a:effectLst/>
        </p:spPr>
        <p:txBody>
          <a:bodyPr vert="horz" wrap="square" lIns="91380" tIns="45690" rIns="91380" bIns="45690" numCol="1" rtlCol="0" anchor="t" anchorCtr="0" compatLnSpc="1">
            <a:spAutoFit/>
          </a:bodyPr>
          <a:lstStyle/>
          <a:p>
            <a:pPr marL="182880" indent="-182880" defTabSz="914400" fontAlgn="base" hangingPunct="0">
              <a:spcBef>
                <a:spcPts val="600"/>
              </a:spcBef>
              <a:spcAft>
                <a:spcPct val="0"/>
              </a:spcAft>
              <a:buFont typeface="Arial" panose="020B0604020202020204" pitchFamily="34" charset="0"/>
              <a:buChar char="•"/>
            </a:pPr>
            <a:r>
              <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2019.5.15 </a:t>
            </a: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华为数据库全球发布</a:t>
            </a:r>
            <a:endPar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构筑合作伙伴生态，兼容行业主流生态，完成主流行业对接</a:t>
            </a:r>
            <a:endParaRPr lang="en-US" altLang="zh-CN"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cxnSp>
        <p:nvCxnSpPr>
          <p:cNvPr id="61" name="Straight Connector 16"/>
          <p:cNvCxnSpPr/>
          <p:nvPr/>
        </p:nvCxnSpPr>
        <p:spPr>
          <a:xfrm>
            <a:off x="8335932" y="3460776"/>
            <a:ext cx="1" cy="1950601"/>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组合 43"/>
          <p:cNvGrpSpPr/>
          <p:nvPr/>
        </p:nvGrpSpPr>
        <p:grpSpPr>
          <a:xfrm>
            <a:off x="5758253" y="5056108"/>
            <a:ext cx="2448483" cy="378180"/>
            <a:chOff x="6373982" y="4664524"/>
            <a:chExt cx="2448483" cy="431948"/>
          </a:xfrm>
        </p:grpSpPr>
        <p:sp>
          <p:nvSpPr>
            <p:cNvPr id="63" name="Trapezoid 4"/>
            <p:cNvSpPr/>
            <p:nvPr/>
          </p:nvSpPr>
          <p:spPr>
            <a:xfrm>
              <a:off x="6569310" y="4853780"/>
              <a:ext cx="2105327" cy="242692"/>
            </a:xfrm>
            <a:prstGeom prst="trapezoid">
              <a:avLst>
                <a:gd name="adj" fmla="val 87394"/>
              </a:avLst>
            </a:prstGeom>
            <a:gradFill>
              <a:gsLst>
                <a:gs pos="0">
                  <a:schemeClr val="tx2">
                    <a:alpha val="0"/>
                  </a:schemeClr>
                </a:gs>
                <a:gs pos="54000">
                  <a:schemeClr val="bg2">
                    <a:alpha val="36000"/>
                  </a:schemeClr>
                </a:gs>
                <a:gs pos="100000">
                  <a:schemeClr val="tx1">
                    <a:lumMod val="25000"/>
                    <a:lumOff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zh-CN" altLang="en-US" sz="2000" kern="0">
                <a:solidFill>
                  <a:srgbClr val="666666"/>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64" name="TextBox 17"/>
            <p:cNvSpPr txBox="1"/>
            <p:nvPr/>
          </p:nvSpPr>
          <p:spPr>
            <a:xfrm>
              <a:off x="6373982" y="4664524"/>
              <a:ext cx="2448483" cy="351535"/>
            </a:xfrm>
            <a:prstGeom prst="rect">
              <a:avLst/>
            </a:prstGeom>
            <a:noFill/>
          </p:spPr>
          <p:txBody>
            <a:bodyPr wrap="square" rtlCol="0">
              <a:spAutoFit/>
            </a:bodyPr>
            <a:lstStyle/>
            <a:p>
              <a:pPr algn="ctr" hangingPunct="0"/>
              <a:r>
                <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外部开放阶段：</a:t>
              </a:r>
              <a:r>
                <a:rPr lang="en-US" altLang="zh-CN"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2019-2020</a:t>
              </a:r>
              <a:endParaRPr lang="zh-CN" altLang="en-US" sz="1400" b="1"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grpSp>
        <p:nvGrpSpPr>
          <p:cNvPr id="65" name="组合 44"/>
          <p:cNvGrpSpPr/>
          <p:nvPr/>
        </p:nvGrpSpPr>
        <p:grpSpPr>
          <a:xfrm>
            <a:off x="8189353" y="4975497"/>
            <a:ext cx="3024849" cy="458791"/>
            <a:chOff x="8521940" y="4038253"/>
            <a:chExt cx="3024849" cy="524021"/>
          </a:xfrm>
        </p:grpSpPr>
        <p:sp>
          <p:nvSpPr>
            <p:cNvPr id="66" name="Trapezoid 3"/>
            <p:cNvSpPr/>
            <p:nvPr/>
          </p:nvSpPr>
          <p:spPr>
            <a:xfrm>
              <a:off x="8805790" y="4319582"/>
              <a:ext cx="2413061" cy="242692"/>
            </a:xfrm>
            <a:prstGeom prst="trapezoid">
              <a:avLst>
                <a:gd name="adj" fmla="val 87394"/>
              </a:avLst>
            </a:prstGeom>
            <a:gradFill>
              <a:gsLst>
                <a:gs pos="0">
                  <a:schemeClr val="tx2">
                    <a:alpha val="0"/>
                  </a:schemeClr>
                </a:gs>
                <a:gs pos="54000">
                  <a:schemeClr val="bg2">
                    <a:alpha val="36000"/>
                  </a:schemeClr>
                </a:gs>
                <a:gs pos="100000">
                  <a:schemeClr val="tx1">
                    <a:lumMod val="25000"/>
                    <a:lumOff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zh-CN" altLang="en-US" sz="2000" kern="0">
                <a:solidFill>
                  <a:srgbClr val="666666"/>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67" name="TextBox 18"/>
            <p:cNvSpPr txBox="1"/>
            <p:nvPr/>
          </p:nvSpPr>
          <p:spPr>
            <a:xfrm>
              <a:off x="8521940" y="4038253"/>
              <a:ext cx="3024849" cy="421843"/>
            </a:xfrm>
            <a:prstGeom prst="rect">
              <a:avLst/>
            </a:prstGeom>
            <a:noFill/>
          </p:spPr>
          <p:txBody>
            <a:bodyPr wrap="square" rtlCol="0">
              <a:spAutoFit/>
            </a:bodyPr>
            <a:lstStyle/>
            <a:p>
              <a:pPr algn="ctr" hangingPunct="0"/>
              <a:r>
                <a:rPr lang="zh-CN" altLang="en-US" b="1"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全面开源阶段：</a:t>
              </a:r>
              <a:r>
                <a:rPr lang="en-US" altLang="zh-CN" b="1"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2020-</a:t>
              </a:r>
              <a:endParaRPr lang="zh-CN" altLang="en-US" b="1"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sp>
        <p:nvSpPr>
          <p:cNvPr id="68" name="Rectangle 6"/>
          <p:cNvSpPr/>
          <p:nvPr/>
        </p:nvSpPr>
        <p:spPr bwMode="auto">
          <a:xfrm>
            <a:off x="8449660" y="3971617"/>
            <a:ext cx="2269752" cy="984824"/>
          </a:xfrm>
          <a:prstGeom prst="rect">
            <a:avLst/>
          </a:prstGeom>
          <a:noFill/>
          <a:ln w="9525" cap="flat" cmpd="sng" algn="ctr">
            <a:noFill/>
            <a:prstDash val="solid"/>
            <a:round/>
            <a:headEnd type="none" w="med" len="med"/>
            <a:tailEnd type="none" w="med" len="med"/>
          </a:ln>
          <a:effectLst/>
        </p:spPr>
        <p:txBody>
          <a:bodyPr vert="horz" wrap="square" lIns="91380" tIns="45690" rIns="91380" bIns="45690" numCol="1" rtlCol="0" anchor="t" anchorCtr="0" compatLnSpc="1">
            <a:spAutoFit/>
          </a:bodyPr>
          <a:lstStyle/>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华为企业级数据库全面开源</a:t>
            </a:r>
            <a:endParaRPr lang="en-US" altLang="zh-CN"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高性能、高安全、高可用</a:t>
            </a:r>
            <a:endParaRPr lang="en-US" altLang="zh-CN"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生态开放，构建</a:t>
            </a:r>
            <a:r>
              <a:rPr lang="en-US" altLang="zh-CN" sz="1200" kern="0" dirty="0" err="1">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openGauss</a:t>
            </a:r>
            <a:r>
              <a:rPr lang="zh-CN" altLang="en-US"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生态圈</a:t>
            </a:r>
            <a:endParaRPr lang="en-US" altLang="zh-CN" sz="12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sp>
        <p:nvSpPr>
          <p:cNvPr id="69" name="Rectangle 20"/>
          <p:cNvSpPr/>
          <p:nvPr/>
        </p:nvSpPr>
        <p:spPr>
          <a:xfrm>
            <a:off x="3047803" y="3460776"/>
            <a:ext cx="2576087" cy="367458"/>
          </a:xfrm>
          <a:prstGeom prst="chevron">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CN" altLang="en-US"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rPr>
              <a:t>率先应用自研产品</a:t>
            </a:r>
            <a:endParaRPr lang="zh-CN" altLang="en-US"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70" name="Rectangle 21"/>
          <p:cNvSpPr/>
          <p:nvPr/>
        </p:nvSpPr>
        <p:spPr>
          <a:xfrm>
            <a:off x="5778230" y="3460776"/>
            <a:ext cx="2470659" cy="367458"/>
          </a:xfrm>
          <a:prstGeom prst="chevron">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CN" altLang="en-US"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rPr>
              <a:t>独立拓展市场</a:t>
            </a:r>
            <a:endParaRPr lang="zh-CN" altLang="en-US" sz="1600" kern="0" dirty="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71" name="Rectangle 22"/>
          <p:cNvSpPr/>
          <p:nvPr/>
        </p:nvSpPr>
        <p:spPr>
          <a:xfrm>
            <a:off x="8402353" y="3460776"/>
            <a:ext cx="2583190" cy="367458"/>
          </a:xfrm>
          <a:prstGeom prst="chevron">
            <a:avLst/>
          </a:prstGeom>
          <a:solidFill>
            <a:srgbClr val="E4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CN" altLang="en-US" sz="1600" kern="0" dirty="0">
                <a:solidFill>
                  <a:srgbClr val="FFFFFF"/>
                </a:solidFill>
                <a:latin typeface="方正兰亭细黑_GBK" panose="02000000000000000000" pitchFamily="2" charset="-122"/>
                <a:ea typeface="方正兰亭细黑_GBK" panose="02000000000000000000" pitchFamily="2" charset="-122"/>
                <a:sym typeface="Arial" panose="020B0604020202020204"/>
              </a:rPr>
              <a:t>引领企业级开源数据库</a:t>
            </a:r>
            <a:endParaRPr lang="zh-CN" altLang="en-US" sz="1600" kern="0" dirty="0">
              <a:solidFill>
                <a:srgbClr val="FFFFFF"/>
              </a:solidFill>
              <a:latin typeface="方正兰亭细黑_GBK" panose="02000000000000000000" pitchFamily="2" charset="-122"/>
              <a:ea typeface="方正兰亭细黑_GBK" panose="02000000000000000000" pitchFamily="2" charset="-122"/>
              <a:sym typeface="Arial" panose="020B0604020202020204"/>
            </a:endParaRPr>
          </a:p>
        </p:txBody>
      </p:sp>
      <p:cxnSp>
        <p:nvCxnSpPr>
          <p:cNvPr id="72" name="直接箭头连接符 46"/>
          <p:cNvCxnSpPr/>
          <p:nvPr/>
        </p:nvCxnSpPr>
        <p:spPr>
          <a:xfrm>
            <a:off x="740513" y="5466949"/>
            <a:ext cx="10539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50"/>
          <p:cNvSpPr/>
          <p:nvPr/>
        </p:nvSpPr>
        <p:spPr>
          <a:xfrm>
            <a:off x="1172416" y="5505800"/>
            <a:ext cx="1670650" cy="307777"/>
          </a:xfrm>
          <a:prstGeom prst="rect">
            <a:avLst/>
          </a:prstGeom>
        </p:spPr>
        <p:txBody>
          <a:bodyPr wrap="none">
            <a:spAutoFit/>
          </a:bodyPr>
          <a:lstStyle/>
          <a:p>
            <a:pPr defTabSz="914400" hangingPunct="0"/>
            <a:r>
              <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内部自用孵化阶段 </a:t>
            </a:r>
            <a:endPar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sp>
        <p:nvSpPr>
          <p:cNvPr id="74" name="矩形 51"/>
          <p:cNvSpPr/>
          <p:nvPr/>
        </p:nvSpPr>
        <p:spPr>
          <a:xfrm>
            <a:off x="4990326" y="5505800"/>
            <a:ext cx="1491114" cy="307777"/>
          </a:xfrm>
          <a:prstGeom prst="rect">
            <a:avLst/>
          </a:prstGeom>
        </p:spPr>
        <p:txBody>
          <a:bodyPr wrap="none">
            <a:spAutoFit/>
          </a:bodyPr>
          <a:lstStyle/>
          <a:p>
            <a:pPr defTabSz="914400" hangingPunct="0"/>
            <a:r>
              <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联创产品化阶段 </a:t>
            </a:r>
            <a:endPar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sp>
        <p:nvSpPr>
          <p:cNvPr id="75" name="矩形 52"/>
          <p:cNvSpPr/>
          <p:nvPr/>
        </p:nvSpPr>
        <p:spPr>
          <a:xfrm>
            <a:off x="9030170" y="5505800"/>
            <a:ext cx="1579279" cy="307777"/>
          </a:xfrm>
          <a:prstGeom prst="rect">
            <a:avLst/>
          </a:prstGeom>
        </p:spPr>
        <p:txBody>
          <a:bodyPr wrap="none">
            <a:spAutoFit/>
          </a:bodyPr>
          <a:lstStyle/>
          <a:p>
            <a:pPr algn="ctr" defTabSz="914400" fontAlgn="base" hangingPunct="0">
              <a:spcBef>
                <a:spcPct val="0"/>
              </a:spcBef>
              <a:spcAft>
                <a:spcPct val="0"/>
              </a:spcAft>
            </a:pPr>
            <a:r>
              <a:rPr lang="en-US" altLang="zh-CN"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openGauss</a:t>
            </a:r>
            <a:r>
              <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开源</a:t>
            </a:r>
            <a:endParaRPr lang="zh-CN" altLang="en-US" sz="1400" kern="0" dirty="0">
              <a:solidFill>
                <a:srgbClr val="E41B1F"/>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sp>
        <p:nvSpPr>
          <p:cNvPr id="76" name="文本框 56"/>
          <p:cNvSpPr txBox="1"/>
          <p:nvPr/>
        </p:nvSpPr>
        <p:spPr>
          <a:xfrm>
            <a:off x="2244563" y="2333828"/>
            <a:ext cx="7449385" cy="492443"/>
          </a:xfrm>
          <a:prstGeom prst="rect">
            <a:avLst/>
          </a:prstGeom>
          <a:noFill/>
        </p:spPr>
        <p:txBody>
          <a:bodyPr wrap="square" lIns="0" tIns="0" rIns="0" bIns="0" rtlCol="0">
            <a:spAutoFit/>
          </a:bodyPr>
          <a:lstStyle/>
          <a:p>
            <a:pPr algn="ctr" defTabSz="914400" hangingPunct="0"/>
            <a:r>
              <a:rPr kumimoji="1" lang="zh-CN" altLang="en-US" sz="3200" kern="0" dirty="0">
                <a:solidFill>
                  <a:srgbClr val="C00000"/>
                </a:solidFill>
                <a:latin typeface="方正兰亭粗黑简体" panose="02000000000000000000" pitchFamily="2" charset="-122"/>
                <a:ea typeface="方正兰亭粗黑简体" panose="02000000000000000000" pitchFamily="2" charset="-122"/>
                <a:cs typeface="Arial" panose="020B0604020202020204"/>
                <a:sym typeface="Arial" panose="020B0604020202020204"/>
              </a:rPr>
              <a:t>是真正面向企业核心业务的开源数据库</a:t>
            </a:r>
            <a:endParaRPr kumimoji="1" lang="zh-CN" altLang="en-US" sz="3200" kern="0" dirty="0">
              <a:solidFill>
                <a:srgbClr val="C00000"/>
              </a:solidFill>
              <a:latin typeface="方正兰亭粗黑简体" panose="02000000000000000000" pitchFamily="2" charset="-122"/>
              <a:ea typeface="方正兰亭粗黑简体" panose="02000000000000000000" pitchFamily="2" charset="-122"/>
              <a:cs typeface="Arial" panose="020B0604020202020204"/>
              <a:sym typeface="Arial" panose="020B0604020202020204"/>
            </a:endParaRPr>
          </a:p>
        </p:txBody>
      </p:sp>
      <p:sp>
        <p:nvSpPr>
          <p:cNvPr id="87" name="副标题 2"/>
          <p:cNvSpPr>
            <a:spLocks noGrp="1"/>
          </p:cNvSpPr>
          <p:nvPr>
            <p:ph type="subTitle" idx="1"/>
          </p:nvPr>
        </p:nvSpPr>
        <p:spPr/>
        <p:txBody>
          <a:bodyPr>
            <a:normAutofit/>
          </a:bodyPr>
          <a:lstStyle/>
          <a:p>
            <a:pPr defTabSz="1218565">
              <a:lnSpc>
                <a:spcPct val="90000"/>
              </a:lnSpc>
              <a:spcBef>
                <a:spcPct val="0"/>
              </a:spcBef>
            </a:pPr>
            <a:r>
              <a:rPr lang="en-US" altLang="zh-CN" sz="2400" b="1" dirty="0" err="1">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源于十余年市场充分锤炼，具有领先的内核创新能力</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77" name="内容占位符 3"/>
          <p:cNvPicPr>
            <a:picLocks noGrp="1" noChangeAspect="1"/>
          </p:cNvPicPr>
          <p:nvPr>
            <p:ph idx="12"/>
          </p:nvPr>
        </p:nvPicPr>
        <p:blipFill>
          <a:blip r:embed="rId1" cstate="print">
            <a:extLst>
              <a:ext uri="{28A0092B-C50C-407E-A947-70E740481C1C}">
                <a14:useLocalDpi xmlns:a14="http://schemas.microsoft.com/office/drawing/2010/main" val="0"/>
              </a:ext>
            </a:extLst>
          </a:blip>
          <a:stretch>
            <a:fillRect/>
          </a:stretch>
        </p:blipFill>
        <p:spPr>
          <a:xfrm>
            <a:off x="5237556" y="1182162"/>
            <a:ext cx="1022515" cy="831313"/>
          </a:xfrm>
          <a:prstGeom prst="rect">
            <a:avLst/>
          </a:prstGeom>
        </p:spPr>
      </p:pic>
      <p:sp>
        <p:nvSpPr>
          <p:cNvPr id="78" name="Rectangle 5"/>
          <p:cNvSpPr/>
          <p:nvPr/>
        </p:nvSpPr>
        <p:spPr bwMode="auto">
          <a:xfrm>
            <a:off x="1035368" y="3995303"/>
            <a:ext cx="1856359" cy="646270"/>
          </a:xfrm>
          <a:prstGeom prst="rect">
            <a:avLst/>
          </a:prstGeom>
          <a:noFill/>
          <a:ln w="9525" cap="flat" cmpd="sng" algn="ctr">
            <a:noFill/>
            <a:prstDash val="solid"/>
            <a:round/>
            <a:headEnd type="none" w="med" len="med"/>
            <a:tailEnd type="none" w="med" len="med"/>
          </a:ln>
          <a:effectLst/>
        </p:spPr>
        <p:txBody>
          <a:bodyPr vert="horz" wrap="square" lIns="91380" tIns="45690" rIns="91380" bIns="45690" numCol="1" rtlCol="0" anchor="t" anchorCtr="0" compatLnSpc="1">
            <a:spAutoFit/>
          </a:bodyPr>
          <a:lstStyle/>
          <a:p>
            <a:pPr marL="182880" indent="-182880" defTabSz="914400" fontAlgn="base" hangingPunct="0">
              <a:spcBef>
                <a:spcPts val="600"/>
              </a:spcBef>
              <a:spcAft>
                <a:spcPct val="0"/>
              </a:spcAft>
              <a:buFont typeface="Arial" panose="020B0604020202020204" pitchFamily="34" charset="0"/>
              <a:buChar char="•"/>
            </a:pPr>
            <a:r>
              <a:rPr lang="zh-CN" alt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rPr>
              <a:t>应对电信业务数据存取性能问题，启动內存数据库研发</a:t>
            </a:r>
            <a:endParaRPr lang="en-US" sz="1200" kern="0" dirty="0">
              <a:solidFill>
                <a:srgbClr val="1D1D1A">
                  <a:lumMod val="90000"/>
                  <a:lumOff val="10000"/>
                </a:srgbClr>
              </a:solidFill>
              <a:latin typeface="方正兰亭细黑_GBK" panose="02000000000000000000" pitchFamily="2" charset="-122"/>
              <a:ea typeface="方正兰亭细黑_GBK" panose="02000000000000000000" pitchFamily="2" charset="-122"/>
              <a:cs typeface="Arial" panose="020B0604020202020204"/>
              <a:sym typeface="Arial" panose="020B0604020202020204"/>
            </a:endParaRPr>
          </a:p>
        </p:txBody>
      </p:sp>
      <p:grpSp>
        <p:nvGrpSpPr>
          <p:cNvPr id="79" name="组合 77"/>
          <p:cNvGrpSpPr/>
          <p:nvPr/>
        </p:nvGrpSpPr>
        <p:grpSpPr>
          <a:xfrm flipH="1">
            <a:off x="6481440" y="1501993"/>
            <a:ext cx="712571" cy="270884"/>
            <a:chOff x="6833095" y="2960620"/>
            <a:chExt cx="712571" cy="270884"/>
          </a:xfrm>
        </p:grpSpPr>
        <p:sp>
          <p:nvSpPr>
            <p:cNvPr id="80" name="燕尾形 74"/>
            <p:cNvSpPr/>
            <p:nvPr/>
          </p:nvSpPr>
          <p:spPr>
            <a:xfrm>
              <a:off x="6833095" y="2960620"/>
              <a:ext cx="304967" cy="270884"/>
            </a:xfrm>
            <a:prstGeom prst="chevron">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81" name="燕尾形 75"/>
            <p:cNvSpPr/>
            <p:nvPr/>
          </p:nvSpPr>
          <p:spPr>
            <a:xfrm>
              <a:off x="7036897" y="2960620"/>
              <a:ext cx="304967" cy="270884"/>
            </a:xfrm>
            <a:prstGeom prst="chevron">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82" name="燕尾形 76"/>
            <p:cNvSpPr/>
            <p:nvPr/>
          </p:nvSpPr>
          <p:spPr>
            <a:xfrm>
              <a:off x="7240699" y="2960620"/>
              <a:ext cx="304967" cy="270884"/>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grpSp>
      <p:grpSp>
        <p:nvGrpSpPr>
          <p:cNvPr id="83" name="组合 78"/>
          <p:cNvGrpSpPr/>
          <p:nvPr/>
        </p:nvGrpSpPr>
        <p:grpSpPr>
          <a:xfrm>
            <a:off x="4099123" y="1501993"/>
            <a:ext cx="712571" cy="270884"/>
            <a:chOff x="6833095" y="2960620"/>
            <a:chExt cx="712571" cy="270884"/>
          </a:xfrm>
        </p:grpSpPr>
        <p:sp>
          <p:nvSpPr>
            <p:cNvPr id="84" name="燕尾形 79"/>
            <p:cNvSpPr/>
            <p:nvPr/>
          </p:nvSpPr>
          <p:spPr>
            <a:xfrm>
              <a:off x="6833095" y="2960620"/>
              <a:ext cx="304967" cy="270884"/>
            </a:xfrm>
            <a:prstGeom prst="chevron">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85" name="燕尾形 80"/>
            <p:cNvSpPr/>
            <p:nvPr/>
          </p:nvSpPr>
          <p:spPr>
            <a:xfrm>
              <a:off x="7036897" y="2960620"/>
              <a:ext cx="304967" cy="270884"/>
            </a:xfrm>
            <a:prstGeom prst="chevron">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sp>
          <p:nvSpPr>
            <p:cNvPr id="86" name="燕尾形 81"/>
            <p:cNvSpPr/>
            <p:nvPr/>
          </p:nvSpPr>
          <p:spPr>
            <a:xfrm>
              <a:off x="7240699" y="2960620"/>
              <a:ext cx="304967" cy="270884"/>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hangingPunct="0"/>
              <a:endParaRPr lang="zh-CN" altLang="en-US" kern="0">
                <a:solidFill>
                  <a:srgbClr val="1D1D1A"/>
                </a:solidFill>
                <a:latin typeface="方正兰亭细黑_GBK" panose="02000000000000000000" pitchFamily="2" charset="-122"/>
                <a:ea typeface="方正兰亭细黑_GBK" panose="02000000000000000000" pitchFamily="2" charset="-122"/>
                <a:sym typeface="Arial" panose="020B06040202020202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3360" y="846189"/>
            <a:ext cx="11401882" cy="3015376"/>
            <a:chOff x="213360" y="902461"/>
            <a:chExt cx="11401882" cy="3015376"/>
          </a:xfrm>
        </p:grpSpPr>
        <p:sp>
          <p:nvSpPr>
            <p:cNvPr id="153" name="文本框 152"/>
            <p:cNvSpPr txBox="1"/>
            <p:nvPr/>
          </p:nvSpPr>
          <p:spPr>
            <a:xfrm>
              <a:off x="714156" y="902461"/>
              <a:ext cx="2082800" cy="184666"/>
            </a:xfrm>
            <a:prstGeom prst="rect">
              <a:avLst/>
            </a:prstGeom>
            <a:noFill/>
          </p:spPr>
          <p:txBody>
            <a:bodyPr wrap="square" lIns="0" tIns="0" rIns="0" bIns="0" rtlCol="0" anchor="ctr" anchorCtr="0">
              <a:spAutoFit/>
            </a:bodyPr>
            <a:lstStyle/>
            <a:p>
              <a:pPr algn="ctr" hangingPunct="0"/>
              <a:r>
                <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高性能</a:t>
              </a:r>
              <a:endPar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54" name="矩形 153"/>
            <p:cNvSpPr/>
            <p:nvPr/>
          </p:nvSpPr>
          <p:spPr>
            <a:xfrm>
              <a:off x="659523" y="2822796"/>
              <a:ext cx="622300" cy="819150"/>
            </a:xfrm>
            <a:prstGeom prst="rect">
              <a:avLst/>
            </a:prstGeom>
            <a:solidFill>
              <a:srgbClr val="C7C7C7"/>
            </a:solidFill>
            <a:ln w="12700" cap="flat" cmpd="sng" algn="ctr">
              <a:solidFill>
                <a:srgbClr val="666666">
                  <a:lumMod val="40000"/>
                  <a:lumOff val="60000"/>
                </a:srgbClr>
              </a:solid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155" name="矩形 154"/>
            <p:cNvSpPr/>
            <p:nvPr/>
          </p:nvSpPr>
          <p:spPr>
            <a:xfrm>
              <a:off x="1929523" y="2244946"/>
              <a:ext cx="622300" cy="1397000"/>
            </a:xfrm>
            <a:prstGeom prst="rect">
              <a:avLst/>
            </a:prstGeom>
            <a:solidFill>
              <a:srgbClr val="FF9966"/>
            </a:solidFill>
            <a:ln w="12700" cap="flat" cmpd="sng" algn="ctr">
              <a:no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156" name="文本框 155"/>
            <p:cNvSpPr txBox="1"/>
            <p:nvPr/>
          </p:nvSpPr>
          <p:spPr>
            <a:xfrm>
              <a:off x="213360" y="3743546"/>
              <a:ext cx="1258963" cy="169277"/>
            </a:xfrm>
            <a:prstGeom prst="rect">
              <a:avLst/>
            </a:prstGeom>
            <a:noFill/>
          </p:spPr>
          <p:txBody>
            <a:bodyPr wrap="square" lIns="0" tIns="0" rIns="0" bIns="0" rtlCol="0">
              <a:spAutoFit/>
            </a:bodyPr>
            <a:lstStyle/>
            <a:p>
              <a:pPr algn="ctr" hangingPunct="0"/>
              <a:r>
                <a:rPr kumimoji="1" lang="en-US" altLang="zh-CN" sz="11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openGauss1.0</a:t>
              </a:r>
              <a:endParaRPr kumimoji="1" lang="zh-CN" altLang="en-US" sz="110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57" name="文本框 156"/>
            <p:cNvSpPr txBox="1"/>
            <p:nvPr/>
          </p:nvSpPr>
          <p:spPr>
            <a:xfrm>
              <a:off x="1697747" y="3743546"/>
              <a:ext cx="1329967" cy="169277"/>
            </a:xfrm>
            <a:prstGeom prst="rect">
              <a:avLst/>
            </a:prstGeom>
            <a:noFill/>
          </p:spPr>
          <p:txBody>
            <a:bodyPr wrap="square" lIns="0" tIns="0" rIns="0" bIns="0" rtlCol="0">
              <a:spAutoFit/>
            </a:bodyPr>
            <a:lstStyle/>
            <a:p>
              <a:pPr algn="ctr" hangingPunct="0"/>
              <a:r>
                <a:rPr kumimoji="1" lang="en-US" altLang="zh-CN" sz="11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openGauss2.0</a:t>
              </a:r>
              <a:endParaRPr kumimoji="1" lang="zh-CN" altLang="en-US" sz="110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58" name="Freeform 5"/>
            <p:cNvSpPr/>
            <p:nvPr/>
          </p:nvSpPr>
          <p:spPr>
            <a:xfrm rot="5672351" flipH="1">
              <a:off x="1280191" y="2262067"/>
              <a:ext cx="564190" cy="607079"/>
            </a:xfrm>
            <a:custGeom>
              <a:avLst/>
              <a:gdLst/>
              <a:ahLst/>
              <a:cxnLst>
                <a:cxn ang="0">
                  <a:pos x="wd2" y="hd2"/>
                </a:cxn>
                <a:cxn ang="5400000">
                  <a:pos x="wd2" y="hd2"/>
                </a:cxn>
                <a:cxn ang="10800000">
                  <a:pos x="wd2" y="hd2"/>
                </a:cxn>
                <a:cxn ang="16200000">
                  <a:pos x="wd2" y="hd2"/>
                </a:cxn>
              </a:cxnLst>
              <a:rect l="0" t="0" r="r" b="b"/>
              <a:pathLst>
                <a:path w="21541" h="21600" extrusionOk="0">
                  <a:moveTo>
                    <a:pt x="21541" y="2552"/>
                  </a:moveTo>
                  <a:cubicBezTo>
                    <a:pt x="19460" y="4999"/>
                    <a:pt x="18415" y="6221"/>
                    <a:pt x="17892" y="6834"/>
                  </a:cubicBezTo>
                  <a:cubicBezTo>
                    <a:pt x="17394" y="7418"/>
                    <a:pt x="17393" y="7418"/>
                    <a:pt x="17393" y="7418"/>
                  </a:cubicBezTo>
                  <a:cubicBezTo>
                    <a:pt x="17393" y="7418"/>
                    <a:pt x="17274" y="6901"/>
                    <a:pt x="17152" y="6384"/>
                  </a:cubicBezTo>
                  <a:cubicBezTo>
                    <a:pt x="17030" y="5867"/>
                    <a:pt x="16904" y="5351"/>
                    <a:pt x="16892" y="5351"/>
                  </a:cubicBezTo>
                  <a:cubicBezTo>
                    <a:pt x="13435" y="6534"/>
                    <a:pt x="10496" y="8046"/>
                    <a:pt x="8012" y="9835"/>
                  </a:cubicBezTo>
                  <a:cubicBezTo>
                    <a:pt x="5500" y="11643"/>
                    <a:pt x="3446" y="13770"/>
                    <a:pt x="2008" y="16205"/>
                  </a:cubicBezTo>
                  <a:cubicBezTo>
                    <a:pt x="390" y="18945"/>
                    <a:pt x="77" y="21239"/>
                    <a:pt x="0" y="21600"/>
                  </a:cubicBezTo>
                  <a:cubicBezTo>
                    <a:pt x="7" y="21142"/>
                    <a:pt x="-59" y="18226"/>
                    <a:pt x="1305" y="14858"/>
                  </a:cubicBezTo>
                  <a:cubicBezTo>
                    <a:pt x="2477" y="11966"/>
                    <a:pt x="4405" y="9357"/>
                    <a:pt x="6924" y="7197"/>
                  </a:cubicBezTo>
                  <a:cubicBezTo>
                    <a:pt x="9431" y="5048"/>
                    <a:pt x="12536" y="3308"/>
                    <a:pt x="16322" y="2119"/>
                  </a:cubicBezTo>
                  <a:cubicBezTo>
                    <a:pt x="16334" y="2081"/>
                    <a:pt x="16208" y="1551"/>
                    <a:pt x="16080" y="1031"/>
                  </a:cubicBezTo>
                  <a:cubicBezTo>
                    <a:pt x="15951" y="511"/>
                    <a:pt x="15819" y="0"/>
                    <a:pt x="15819" y="0"/>
                  </a:cubicBezTo>
                  <a:lnTo>
                    <a:pt x="21541" y="2552"/>
                  </a:lnTo>
                  <a:close/>
                </a:path>
              </a:pathLst>
            </a:custGeom>
            <a:gradFill flip="none" rotWithShape="1">
              <a:gsLst>
                <a:gs pos="0">
                  <a:srgbClr val="C7000B"/>
                </a:gs>
                <a:gs pos="92787">
                  <a:srgbClr val="C7000B">
                    <a:alpha val="0"/>
                  </a:srgbClr>
                </a:gs>
              </a:gsLst>
              <a:lin ang="5400000" scaled="1"/>
              <a:tileRect/>
            </a:gradFill>
            <a:ln w="3175" cap="flat">
              <a:noFill/>
              <a:miter lim="400000"/>
            </a:ln>
            <a:effectLst/>
          </p:spPr>
          <p:txBody>
            <a:bodyPr wrap="square" lIns="50799" tIns="50799" rIns="50799" bIns="50799" numCol="1" anchor="ctr">
              <a:noAutofit/>
            </a:bodyPr>
            <a:lstStyle/>
            <a:p>
              <a:pPr algn="ctr" defTabSz="11910695" hangingPunct="0">
                <a:lnSpc>
                  <a:spcPct val="120000"/>
                </a:lnSpc>
                <a:defRPr sz="1400">
                  <a:solidFill>
                    <a:srgbClr val="FCC800"/>
                  </a:solidFill>
                  <a:latin typeface="FZLanTingHeiS-R-GB"/>
                  <a:ea typeface="FZLanTingHeiS-R-GB"/>
                  <a:cs typeface="FZLanTingHeiS-R-GB"/>
                  <a:sym typeface="FZLanTingHeiS-R-GB"/>
                </a:defRPr>
              </a:pPr>
              <a:endParaRPr sz="1100" kern="0">
                <a:solidFill>
                  <a:srgbClr val="FCC800"/>
                </a:solidFill>
                <a:latin typeface="微软雅黑" panose="020B0503020204020204" pitchFamily="34" charset="-122"/>
                <a:ea typeface="微软雅黑" panose="020B0503020204020204" pitchFamily="34" charset="-122"/>
                <a:cs typeface="FZLanTingHeiS-R-GB"/>
                <a:sym typeface="FZLanTingHeiS-R-GB"/>
              </a:endParaRPr>
            </a:p>
          </p:txBody>
        </p:sp>
        <p:sp>
          <p:nvSpPr>
            <p:cNvPr id="159" name="文本框 158"/>
            <p:cNvSpPr txBox="1"/>
            <p:nvPr/>
          </p:nvSpPr>
          <p:spPr>
            <a:xfrm>
              <a:off x="659523" y="3176069"/>
              <a:ext cx="622300" cy="161583"/>
            </a:xfrm>
            <a:prstGeom prst="rect">
              <a:avLst/>
            </a:prstGeom>
            <a:noFill/>
          </p:spPr>
          <p:txBody>
            <a:bodyPr wrap="square" lIns="0" tIns="0" rIns="0" bIns="0" rtlCol="0">
              <a:spAutoFit/>
            </a:bodyPr>
            <a:lstStyle/>
            <a:p>
              <a:pPr algn="ctr" hangingPunct="0"/>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路鲲鹏</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60" name="文本框 159"/>
            <p:cNvSpPr txBox="1"/>
            <p:nvPr/>
          </p:nvSpPr>
          <p:spPr>
            <a:xfrm>
              <a:off x="1929523" y="2860166"/>
              <a:ext cx="622300" cy="161583"/>
            </a:xfrm>
            <a:prstGeom prst="rect">
              <a:avLst/>
            </a:prstGeom>
            <a:noFill/>
          </p:spPr>
          <p:txBody>
            <a:bodyPr wrap="square" lIns="0" tIns="0" rIns="0" bIns="0" rtlCol="0">
              <a:spAutoFit/>
            </a:bodyPr>
            <a:lstStyle/>
            <a:p>
              <a:pPr algn="ctr" hangingPunct="0"/>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4</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路鲲鹏</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61" name="文本框 160"/>
            <p:cNvSpPr txBox="1"/>
            <p:nvPr/>
          </p:nvSpPr>
          <p:spPr>
            <a:xfrm>
              <a:off x="586491" y="2612819"/>
              <a:ext cx="774587" cy="161583"/>
            </a:xfrm>
            <a:prstGeom prst="rect">
              <a:avLst/>
            </a:prstGeom>
            <a:noFill/>
          </p:spPr>
          <p:txBody>
            <a:bodyPr wrap="square" lIns="0" tIns="0" rIns="0" bIns="0" rtlCol="0">
              <a:spAutoFit/>
            </a:bodyPr>
            <a:lstStyle/>
            <a:p>
              <a:pPr algn="ctr" hangingPunct="0"/>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150</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万</a:t>
              </a:r>
              <a:r>
                <a:rPr kumimoji="1" lang="en-US" altLang="zh-CN" sz="105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tpmC</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62" name="文本框 161"/>
            <p:cNvSpPr txBox="1"/>
            <p:nvPr/>
          </p:nvSpPr>
          <p:spPr>
            <a:xfrm>
              <a:off x="1853379" y="2024891"/>
              <a:ext cx="774587" cy="161583"/>
            </a:xfrm>
            <a:prstGeom prst="rect">
              <a:avLst/>
            </a:prstGeom>
            <a:noFill/>
          </p:spPr>
          <p:txBody>
            <a:bodyPr wrap="square" lIns="0" tIns="0" rIns="0" bIns="0" rtlCol="0">
              <a:spAutoFit/>
            </a:bodyPr>
            <a:lstStyle/>
            <a:p>
              <a:pPr algn="ctr" hangingPunct="0"/>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230</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万</a:t>
              </a:r>
              <a:r>
                <a:rPr kumimoji="1" lang="en-US" altLang="zh-CN" sz="105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tpmC</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cxnSp>
          <p:nvCxnSpPr>
            <p:cNvPr id="163" name="直接连接符 162"/>
            <p:cNvCxnSpPr/>
            <p:nvPr/>
          </p:nvCxnSpPr>
          <p:spPr>
            <a:xfrm>
              <a:off x="615073" y="3641946"/>
              <a:ext cx="2057400" cy="0"/>
            </a:xfrm>
            <a:prstGeom prst="line">
              <a:avLst/>
            </a:prstGeom>
            <a:noFill/>
            <a:ln w="6350" cap="flat" cmpd="sng" algn="ctr">
              <a:solidFill>
                <a:srgbClr val="E9002F"/>
              </a:solidFill>
              <a:prstDash val="solid"/>
              <a:miter lim="800000"/>
            </a:ln>
            <a:effectLst/>
          </p:spPr>
        </p:cxnSp>
        <p:sp>
          <p:nvSpPr>
            <p:cNvPr id="165" name="文本框 164"/>
            <p:cNvSpPr txBox="1"/>
            <p:nvPr/>
          </p:nvSpPr>
          <p:spPr>
            <a:xfrm>
              <a:off x="3674021" y="902461"/>
              <a:ext cx="2082800" cy="184666"/>
            </a:xfrm>
            <a:prstGeom prst="rect">
              <a:avLst/>
            </a:prstGeom>
            <a:noFill/>
          </p:spPr>
          <p:txBody>
            <a:bodyPr wrap="square" lIns="0" tIns="0" rIns="0" bIns="0" rtlCol="0" anchor="ctr" anchorCtr="0">
              <a:spAutoFit/>
            </a:bodyPr>
            <a:lstStyle/>
            <a:p>
              <a:pPr algn="ctr" hangingPunct="0"/>
              <a:r>
                <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高安全</a:t>
              </a:r>
              <a:endPar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166" name="矩形 165"/>
            <p:cNvSpPr/>
            <p:nvPr/>
          </p:nvSpPr>
          <p:spPr>
            <a:xfrm>
              <a:off x="3954766" y="2420483"/>
              <a:ext cx="1545021" cy="273269"/>
            </a:xfrm>
            <a:prstGeom prst="rect">
              <a:avLst/>
            </a:prstGeom>
            <a:solidFill>
              <a:srgbClr val="FF9966"/>
            </a:solidFill>
            <a:ln w="12700" cap="flat" cmpd="sng" algn="ctr">
              <a:noFill/>
              <a:prstDash val="solid"/>
              <a:miter lim="800000"/>
            </a:ln>
            <a:effectLst/>
          </p:spPr>
          <p:txBody>
            <a:bodyPr rtlCol="0" anchor="ctr"/>
            <a:lstStyle/>
            <a:p>
              <a:pPr algn="ctr" hangingPunct="0">
                <a:defRPr/>
              </a:pPr>
              <a:r>
                <a:rPr lang="en-US" altLang="zh-CN" sz="1100" kern="0" dirty="0">
                  <a:solidFill>
                    <a:srgbClr val="1D1D1A">
                      <a:lumMod val="90000"/>
                      <a:lumOff val="10000"/>
                    </a:srgbClr>
                  </a:solidFill>
                  <a:latin typeface="微软雅黑" panose="020B0503020204020204" pitchFamily="34" charset="-122"/>
                  <a:ea typeface="微软雅黑" panose="020B0503020204020204" pitchFamily="34" charset="-122"/>
                  <a:sym typeface="Arial" panose="020B0604020202020204"/>
                </a:rPr>
                <a:t>ODBC/</a:t>
              </a:r>
              <a:r>
                <a:rPr lang="zh-CN" altLang="en-US" sz="1100" kern="0" dirty="0">
                  <a:solidFill>
                    <a:srgbClr val="1D1D1A">
                      <a:lumMod val="90000"/>
                      <a:lumOff val="10000"/>
                    </a:srgbClr>
                  </a:solidFill>
                  <a:latin typeface="微软雅黑" panose="020B0503020204020204" pitchFamily="34" charset="-122"/>
                  <a:ea typeface="微软雅黑" panose="020B0503020204020204" pitchFamily="34" charset="-122"/>
                  <a:sym typeface="Arial" panose="020B0604020202020204"/>
                </a:rPr>
                <a:t>加密</a:t>
              </a:r>
              <a:endParaRPr lang="zh-CN" altLang="en-US" sz="1100" kern="0" dirty="0">
                <a:solidFill>
                  <a:srgbClr val="1D1D1A">
                    <a:lumMod val="90000"/>
                    <a:lumOff val="10000"/>
                  </a:srgbClr>
                </a:solidFill>
                <a:latin typeface="微软雅黑" panose="020B0503020204020204" pitchFamily="34" charset="-122"/>
                <a:ea typeface="微软雅黑" panose="020B0503020204020204" pitchFamily="34" charset="-122"/>
                <a:sym typeface="Arial" panose="020B0604020202020204"/>
              </a:endParaRPr>
            </a:p>
          </p:txBody>
        </p:sp>
        <p:sp>
          <p:nvSpPr>
            <p:cNvPr id="167" name="圆柱形 166"/>
            <p:cNvSpPr/>
            <p:nvPr/>
          </p:nvSpPr>
          <p:spPr>
            <a:xfrm>
              <a:off x="4288910" y="3320292"/>
              <a:ext cx="914400" cy="337384"/>
            </a:xfrm>
            <a:prstGeom prst="can">
              <a:avLst/>
            </a:prstGeom>
            <a:solidFill>
              <a:srgbClr val="FF9966"/>
            </a:solidFill>
            <a:ln w="12700" cap="flat" cmpd="sng" algn="ctr">
              <a:noFill/>
              <a:prstDash val="solid"/>
              <a:miter lim="800000"/>
            </a:ln>
            <a:effectLst/>
          </p:spPr>
          <p:txBody>
            <a:bodyPr rtlCol="0" anchor="ctr"/>
            <a:lstStyle/>
            <a:p>
              <a:pPr algn="ctr" hangingPunct="0">
                <a:defRPr/>
              </a:pPr>
              <a:endParaRPr lang="zh-CN" altLang="en-US" sz="1400" kern="0" dirty="0">
                <a:solidFill>
                  <a:srgbClr val="666666"/>
                </a:solidFill>
                <a:latin typeface="微软雅黑" panose="020B0503020204020204" pitchFamily="34" charset="-122"/>
                <a:ea typeface="微软雅黑" panose="020B0503020204020204" pitchFamily="34" charset="-122"/>
                <a:sym typeface="Arial" panose="020B0604020202020204"/>
              </a:endParaRPr>
            </a:p>
          </p:txBody>
        </p:sp>
        <p:grpSp>
          <p:nvGrpSpPr>
            <p:cNvPr id="168" name="组合 167"/>
            <p:cNvGrpSpPr/>
            <p:nvPr/>
          </p:nvGrpSpPr>
          <p:grpSpPr>
            <a:xfrm>
              <a:off x="4628015" y="2204118"/>
              <a:ext cx="254000" cy="179628"/>
              <a:chOff x="4774470" y="2293499"/>
              <a:chExt cx="254000" cy="358312"/>
            </a:xfrm>
          </p:grpSpPr>
          <p:cxnSp>
            <p:nvCxnSpPr>
              <p:cNvPr id="169" name="直接箭头连接符 168"/>
              <p:cNvCxnSpPr/>
              <p:nvPr/>
            </p:nvCxnSpPr>
            <p:spPr>
              <a:xfrm flipV="1">
                <a:off x="4774470" y="2293499"/>
                <a:ext cx="0" cy="358312"/>
              </a:xfrm>
              <a:prstGeom prst="straightConnector1">
                <a:avLst/>
              </a:prstGeom>
              <a:noFill/>
              <a:ln w="19050" cap="flat" cmpd="sng" algn="ctr">
                <a:solidFill>
                  <a:srgbClr val="666666"/>
                </a:solidFill>
                <a:prstDash val="solid"/>
                <a:miter lim="800000"/>
                <a:tailEnd type="triangle"/>
              </a:ln>
              <a:effectLst/>
            </p:spPr>
          </p:cxnSp>
          <p:cxnSp>
            <p:nvCxnSpPr>
              <p:cNvPr id="170" name="直接箭头连接符 169"/>
              <p:cNvCxnSpPr/>
              <p:nvPr/>
            </p:nvCxnSpPr>
            <p:spPr>
              <a:xfrm>
                <a:off x="5028470" y="2293499"/>
                <a:ext cx="0" cy="358312"/>
              </a:xfrm>
              <a:prstGeom prst="straightConnector1">
                <a:avLst/>
              </a:prstGeom>
              <a:noFill/>
              <a:ln w="19050" cap="flat" cmpd="sng" algn="ctr">
                <a:solidFill>
                  <a:srgbClr val="666666"/>
                </a:solidFill>
                <a:prstDash val="solid"/>
                <a:miter lim="800000"/>
                <a:tailEnd type="triangle"/>
              </a:ln>
              <a:effectLst/>
            </p:spPr>
          </p:cxnSp>
        </p:grpSp>
        <p:sp>
          <p:nvSpPr>
            <p:cNvPr id="171" name="矩形 170"/>
            <p:cNvSpPr/>
            <p:nvPr/>
          </p:nvSpPr>
          <p:spPr>
            <a:xfrm>
              <a:off x="3921390" y="3656227"/>
              <a:ext cx="1762259" cy="261610"/>
            </a:xfrm>
            <a:prstGeom prst="rect">
              <a:avLst/>
            </a:prstGeom>
          </p:spPr>
          <p:txBody>
            <a:bodyPr wrap="square">
              <a:spAutoFit/>
            </a:bodyPr>
            <a:lstStyle/>
            <a:p>
              <a:pPr algn="ctr" hangingPunct="0"/>
              <a:r>
                <a:rPr lang="en-US" altLang="zh-CN" sz="1100" kern="0" dirty="0">
                  <a:solidFill>
                    <a:srgbClr val="1D1D1A"/>
                  </a:solidFill>
                  <a:latin typeface="微软雅黑" panose="020B0503020204020204" pitchFamily="34" charset="-122"/>
                  <a:ea typeface="微软雅黑" panose="020B0503020204020204" pitchFamily="34" charset="-122"/>
                  <a:cs typeface="Arial" panose="020B0604020202020204"/>
                  <a:sym typeface="Arial" panose="020B0604020202020204"/>
                </a:rPr>
                <a:t>openGauss</a:t>
              </a:r>
              <a:r>
                <a:rPr lang="zh-CN" altLang="en-US" sz="1100" kern="0" dirty="0">
                  <a:solidFill>
                    <a:srgbClr val="1D1D1A"/>
                  </a:solidFill>
                  <a:latin typeface="微软雅黑" panose="020B0503020204020204" pitchFamily="34" charset="-122"/>
                  <a:ea typeface="微软雅黑" panose="020B0503020204020204" pitchFamily="34" charset="-122"/>
                  <a:cs typeface="Arial" panose="020B0604020202020204"/>
                  <a:sym typeface="Arial" panose="020B0604020202020204"/>
                </a:rPr>
                <a:t>加密存储</a:t>
              </a:r>
              <a:endParaRPr lang="zh-CN" altLang="en-US" sz="1100" kern="0" dirty="0">
                <a:solidFill>
                  <a:srgbClr val="1D1D1A"/>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172" name="肘形连接符 171"/>
            <p:cNvCxnSpPr>
              <a:stCxn id="166" idx="3"/>
              <a:endCxn id="167" idx="4"/>
            </p:cNvCxnSpPr>
            <p:nvPr/>
          </p:nvCxnSpPr>
          <p:spPr>
            <a:xfrm flipH="1">
              <a:off x="5203310" y="2557118"/>
              <a:ext cx="296477" cy="931866"/>
            </a:xfrm>
            <a:prstGeom prst="bentConnector3">
              <a:avLst>
                <a:gd name="adj1" fmla="val -77105"/>
              </a:avLst>
            </a:prstGeom>
            <a:noFill/>
            <a:ln w="6350" cap="flat" cmpd="sng" algn="ctr">
              <a:solidFill>
                <a:srgbClr val="666666"/>
              </a:solidFill>
              <a:prstDash val="solid"/>
              <a:miter lim="800000"/>
              <a:tailEnd type="triangle"/>
            </a:ln>
            <a:effectLst/>
          </p:spPr>
        </p:cxnSp>
        <p:cxnSp>
          <p:nvCxnSpPr>
            <p:cNvPr id="173" name="肘形连接符 172"/>
            <p:cNvCxnSpPr>
              <a:stCxn id="167" idx="2"/>
              <a:endCxn id="166" idx="1"/>
            </p:cNvCxnSpPr>
            <p:nvPr/>
          </p:nvCxnSpPr>
          <p:spPr>
            <a:xfrm rot="10800000">
              <a:off x="3954766" y="2557118"/>
              <a:ext cx="334144" cy="931866"/>
            </a:xfrm>
            <a:prstGeom prst="bentConnector3">
              <a:avLst>
                <a:gd name="adj1" fmla="val 168414"/>
              </a:avLst>
            </a:prstGeom>
            <a:noFill/>
            <a:ln w="6350" cap="flat" cmpd="sng" algn="ctr">
              <a:solidFill>
                <a:srgbClr val="666666"/>
              </a:solidFill>
              <a:prstDash val="solid"/>
              <a:miter lim="800000"/>
              <a:tailEnd type="triangle"/>
            </a:ln>
            <a:effectLst/>
          </p:spPr>
        </p:cxnSp>
        <p:pic>
          <p:nvPicPr>
            <p:cNvPr id="174" name="图片 17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55870" y="2839680"/>
              <a:ext cx="352590" cy="352590"/>
            </a:xfrm>
            <a:prstGeom prst="rect">
              <a:avLst/>
            </a:prstGeom>
            <a:solidFill>
              <a:srgbClr val="FFFFFF"/>
            </a:solidFill>
          </p:spPr>
        </p:pic>
        <p:pic>
          <p:nvPicPr>
            <p:cNvPr id="175" name="图片 1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0959" y="2839680"/>
              <a:ext cx="352590" cy="352590"/>
            </a:xfrm>
            <a:prstGeom prst="rect">
              <a:avLst/>
            </a:prstGeom>
            <a:solidFill>
              <a:srgbClr val="FFFFFF"/>
            </a:solidFill>
          </p:spPr>
        </p:pic>
        <p:sp>
          <p:nvSpPr>
            <p:cNvPr id="176" name="矩形 175"/>
            <p:cNvSpPr/>
            <p:nvPr/>
          </p:nvSpPr>
          <p:spPr>
            <a:xfrm>
              <a:off x="4230588" y="2918187"/>
              <a:ext cx="1031051" cy="261610"/>
            </a:xfrm>
            <a:prstGeom prst="rect">
              <a:avLst/>
            </a:prstGeom>
          </p:spPr>
          <p:txBody>
            <a:bodyPr wrap="none">
              <a:spAutoFit/>
            </a:bodyPr>
            <a:lstStyle/>
            <a:p>
              <a:pPr algn="ctr" hangingPunct="0"/>
              <a:r>
                <a:rPr lang="zh-CN" altLang="en-US" sz="1100" kern="0" dirty="0">
                  <a:solidFill>
                    <a:srgbClr val="C00000"/>
                  </a:solidFill>
                  <a:latin typeface="微软雅黑" panose="020B0503020204020204" pitchFamily="34" charset="-122"/>
                  <a:ea typeface="微软雅黑" panose="020B0503020204020204" pitchFamily="34" charset="-122"/>
                  <a:cs typeface="Arial" panose="020B0604020202020204"/>
                  <a:sym typeface="Arial" panose="020B0604020202020204"/>
                </a:rPr>
                <a:t>全密态数据库</a:t>
              </a:r>
              <a:endParaRPr lang="zh-CN" altLang="en-US" sz="1100" kern="0" dirty="0">
                <a:solidFill>
                  <a:srgbClr val="C0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pic>
          <p:nvPicPr>
            <p:cNvPr id="177" name="图片 1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6456" y="3401752"/>
              <a:ext cx="251084" cy="251084"/>
            </a:xfrm>
            <a:prstGeom prst="rect">
              <a:avLst/>
            </a:prstGeom>
          </p:spPr>
        </p:pic>
        <p:sp>
          <p:nvSpPr>
            <p:cNvPr id="178" name="矩形 177"/>
            <p:cNvSpPr/>
            <p:nvPr/>
          </p:nvSpPr>
          <p:spPr>
            <a:xfrm>
              <a:off x="4497234" y="1914815"/>
              <a:ext cx="497752" cy="261610"/>
            </a:xfrm>
            <a:prstGeom prst="rect">
              <a:avLst/>
            </a:prstGeom>
            <a:ln>
              <a:solidFill>
                <a:srgbClr val="666666"/>
              </a:solidFill>
            </a:ln>
          </p:spPr>
          <p:txBody>
            <a:bodyPr wrap="square">
              <a:spAutoFit/>
            </a:bodyPr>
            <a:lstStyle/>
            <a:p>
              <a:pPr algn="ctr" hangingPunct="0">
                <a:defRPr/>
              </a:pPr>
              <a:r>
                <a:rPr lang="zh-CN" altLang="en-US" sz="1050" kern="0" dirty="0">
                  <a:solidFill>
                    <a:srgbClr val="1D1D1A"/>
                  </a:solidFill>
                  <a:latin typeface="微软雅黑" panose="020B0503020204020204" pitchFamily="34" charset="-122"/>
                  <a:ea typeface="微软雅黑" panose="020B0503020204020204" pitchFamily="34" charset="-122"/>
                  <a:cs typeface="Arial" panose="020B0604020202020204"/>
                  <a:sym typeface="Arial" panose="020B0604020202020204"/>
                </a:rPr>
                <a:t>用户</a:t>
              </a:r>
              <a:endParaRPr lang="zh-CN" altLang="en-US" sz="1050" kern="0" dirty="0">
                <a:solidFill>
                  <a:srgbClr val="1D1D1A"/>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80" name="文本框 179"/>
            <p:cNvSpPr txBox="1"/>
            <p:nvPr/>
          </p:nvSpPr>
          <p:spPr>
            <a:xfrm>
              <a:off x="6583667" y="902461"/>
              <a:ext cx="2082800" cy="184666"/>
            </a:xfrm>
            <a:prstGeom prst="rect">
              <a:avLst/>
            </a:prstGeom>
            <a:noFill/>
          </p:spPr>
          <p:txBody>
            <a:bodyPr wrap="square" lIns="0" tIns="0" rIns="0" bIns="0" rtlCol="0" anchor="ctr" anchorCtr="0">
              <a:spAutoFit/>
            </a:bodyPr>
            <a:lstStyle/>
            <a:p>
              <a:pPr algn="ctr" hangingPunct="0"/>
              <a:r>
                <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高可用</a:t>
              </a:r>
              <a:endPar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cxnSp>
          <p:nvCxnSpPr>
            <p:cNvPr id="181" name="直接连接符 180"/>
            <p:cNvCxnSpPr/>
            <p:nvPr/>
          </p:nvCxnSpPr>
          <p:spPr>
            <a:xfrm>
              <a:off x="6764454" y="3683556"/>
              <a:ext cx="1944000" cy="0"/>
            </a:xfrm>
            <a:prstGeom prst="line">
              <a:avLst/>
            </a:prstGeom>
            <a:noFill/>
            <a:ln w="6350" cap="flat" cmpd="sng" algn="ctr">
              <a:solidFill>
                <a:srgbClr val="E9002F"/>
              </a:solidFill>
              <a:prstDash val="solid"/>
              <a:miter lim="800000"/>
            </a:ln>
            <a:effectLst/>
          </p:spPr>
        </p:cxnSp>
        <p:cxnSp>
          <p:nvCxnSpPr>
            <p:cNvPr id="182" name="直接连接符 181"/>
            <p:cNvCxnSpPr/>
            <p:nvPr/>
          </p:nvCxnSpPr>
          <p:spPr>
            <a:xfrm rot="16200000">
              <a:off x="6023683" y="2940761"/>
              <a:ext cx="1481542" cy="0"/>
            </a:xfrm>
            <a:prstGeom prst="line">
              <a:avLst/>
            </a:prstGeom>
            <a:noFill/>
            <a:ln w="6350" cap="flat" cmpd="sng" algn="ctr">
              <a:solidFill>
                <a:srgbClr val="E9002F"/>
              </a:solidFill>
              <a:prstDash val="solid"/>
              <a:miter lim="800000"/>
            </a:ln>
            <a:effectLst/>
          </p:spPr>
        </p:cxnSp>
        <p:cxnSp>
          <p:nvCxnSpPr>
            <p:cNvPr id="183" name="直接连接符 182"/>
            <p:cNvCxnSpPr/>
            <p:nvPr/>
          </p:nvCxnSpPr>
          <p:spPr>
            <a:xfrm>
              <a:off x="6764454" y="2622010"/>
              <a:ext cx="468342" cy="0"/>
            </a:xfrm>
            <a:prstGeom prst="line">
              <a:avLst/>
            </a:prstGeom>
            <a:noFill/>
            <a:ln w="6350" cap="flat" cmpd="sng" algn="ctr">
              <a:solidFill>
                <a:srgbClr val="E9002F"/>
              </a:solidFill>
              <a:prstDash val="solid"/>
              <a:miter lim="800000"/>
            </a:ln>
            <a:effectLst/>
          </p:spPr>
        </p:cxnSp>
        <p:cxnSp>
          <p:nvCxnSpPr>
            <p:cNvPr id="184" name="直接连接符 183"/>
            <p:cNvCxnSpPr/>
            <p:nvPr/>
          </p:nvCxnSpPr>
          <p:spPr>
            <a:xfrm>
              <a:off x="7232796" y="2622010"/>
              <a:ext cx="211756" cy="1059522"/>
            </a:xfrm>
            <a:prstGeom prst="line">
              <a:avLst/>
            </a:prstGeom>
            <a:noFill/>
            <a:ln w="6350" cap="flat" cmpd="sng" algn="ctr">
              <a:solidFill>
                <a:srgbClr val="E9002F"/>
              </a:solidFill>
              <a:prstDash val="solid"/>
              <a:miter lim="800000"/>
            </a:ln>
            <a:effectLst/>
          </p:spPr>
        </p:cxnSp>
        <p:cxnSp>
          <p:nvCxnSpPr>
            <p:cNvPr id="185" name="直接连接符 184"/>
            <p:cNvCxnSpPr/>
            <p:nvPr/>
          </p:nvCxnSpPr>
          <p:spPr>
            <a:xfrm flipV="1">
              <a:off x="7444552" y="2630500"/>
              <a:ext cx="165244" cy="1050020"/>
            </a:xfrm>
            <a:prstGeom prst="line">
              <a:avLst/>
            </a:prstGeom>
            <a:noFill/>
            <a:ln w="6350" cap="flat" cmpd="sng" algn="ctr">
              <a:solidFill>
                <a:srgbClr val="E9002F"/>
              </a:solidFill>
              <a:prstDash val="solid"/>
              <a:miter lim="800000"/>
            </a:ln>
            <a:effectLst/>
          </p:spPr>
        </p:cxnSp>
        <p:cxnSp>
          <p:nvCxnSpPr>
            <p:cNvPr id="186" name="直接连接符 185"/>
            <p:cNvCxnSpPr/>
            <p:nvPr/>
          </p:nvCxnSpPr>
          <p:spPr>
            <a:xfrm>
              <a:off x="7609796" y="2630499"/>
              <a:ext cx="1116000" cy="0"/>
            </a:xfrm>
            <a:prstGeom prst="line">
              <a:avLst/>
            </a:prstGeom>
            <a:noFill/>
            <a:ln w="6350" cap="flat" cmpd="sng" algn="ctr">
              <a:solidFill>
                <a:srgbClr val="E9002F"/>
              </a:solidFill>
              <a:prstDash val="solid"/>
              <a:miter lim="800000"/>
            </a:ln>
            <a:effectLst/>
          </p:spPr>
        </p:cxnSp>
        <p:cxnSp>
          <p:nvCxnSpPr>
            <p:cNvPr id="187" name="直接连接符 186"/>
            <p:cNvCxnSpPr/>
            <p:nvPr/>
          </p:nvCxnSpPr>
          <p:spPr>
            <a:xfrm flipV="1">
              <a:off x="7739561" y="2628982"/>
              <a:ext cx="419266" cy="1054574"/>
            </a:xfrm>
            <a:prstGeom prst="line">
              <a:avLst/>
            </a:prstGeom>
            <a:noFill/>
            <a:ln w="6350" cap="flat" cmpd="sng" algn="ctr">
              <a:solidFill>
                <a:srgbClr val="00B050"/>
              </a:solidFill>
              <a:prstDash val="solid"/>
              <a:miter lim="800000"/>
            </a:ln>
            <a:effectLst/>
          </p:spPr>
        </p:cxnSp>
        <p:cxnSp>
          <p:nvCxnSpPr>
            <p:cNvPr id="188" name="直接连接符 187"/>
            <p:cNvCxnSpPr/>
            <p:nvPr/>
          </p:nvCxnSpPr>
          <p:spPr>
            <a:xfrm>
              <a:off x="6764454" y="2630500"/>
              <a:ext cx="468342" cy="0"/>
            </a:xfrm>
            <a:prstGeom prst="line">
              <a:avLst/>
            </a:prstGeom>
            <a:noFill/>
            <a:ln w="6350" cap="flat" cmpd="sng" algn="ctr">
              <a:solidFill>
                <a:srgbClr val="00B050"/>
              </a:solidFill>
              <a:prstDash val="solid"/>
              <a:miter lim="800000"/>
            </a:ln>
            <a:effectLst/>
          </p:spPr>
        </p:cxnSp>
        <p:cxnSp>
          <p:nvCxnSpPr>
            <p:cNvPr id="189" name="直接连接符 188"/>
            <p:cNvCxnSpPr/>
            <p:nvPr/>
          </p:nvCxnSpPr>
          <p:spPr>
            <a:xfrm>
              <a:off x="7228341" y="2624034"/>
              <a:ext cx="211756" cy="1059522"/>
            </a:xfrm>
            <a:prstGeom prst="line">
              <a:avLst/>
            </a:prstGeom>
            <a:noFill/>
            <a:ln w="6350" cap="flat" cmpd="sng" algn="ctr">
              <a:solidFill>
                <a:srgbClr val="00B050"/>
              </a:solidFill>
              <a:prstDash val="solid"/>
              <a:miter lim="800000"/>
            </a:ln>
            <a:effectLst/>
          </p:spPr>
        </p:cxnSp>
        <p:cxnSp>
          <p:nvCxnSpPr>
            <p:cNvPr id="190" name="直接连接符 189"/>
            <p:cNvCxnSpPr/>
            <p:nvPr/>
          </p:nvCxnSpPr>
          <p:spPr>
            <a:xfrm>
              <a:off x="8158827" y="2637440"/>
              <a:ext cx="360000" cy="0"/>
            </a:xfrm>
            <a:prstGeom prst="line">
              <a:avLst/>
            </a:prstGeom>
            <a:noFill/>
            <a:ln w="6350" cap="flat" cmpd="sng" algn="ctr">
              <a:solidFill>
                <a:srgbClr val="00B050"/>
              </a:solidFill>
              <a:prstDash val="solid"/>
              <a:miter lim="800000"/>
            </a:ln>
            <a:effectLst/>
          </p:spPr>
        </p:cxnSp>
        <p:sp>
          <p:nvSpPr>
            <p:cNvPr id="191" name="文本框 190"/>
            <p:cNvSpPr txBox="1"/>
            <p:nvPr/>
          </p:nvSpPr>
          <p:spPr>
            <a:xfrm>
              <a:off x="6365102" y="3422910"/>
              <a:ext cx="364202" cy="307777"/>
            </a:xfrm>
            <a:prstGeom prst="rect">
              <a:avLst/>
            </a:prstGeom>
            <a:noFill/>
          </p:spPr>
          <p:txBody>
            <a:bodyPr wrap="none" rtlCol="0">
              <a:spAutoFit/>
            </a:bodyPr>
            <a:lstStyle/>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不可</a:t>
              </a:r>
              <a:endParaRPr lang="en-US" altLang="zh-CN"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服务</a:t>
              </a:r>
              <a:endPar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2" name="文本框 191"/>
            <p:cNvSpPr txBox="1"/>
            <p:nvPr/>
          </p:nvSpPr>
          <p:spPr>
            <a:xfrm>
              <a:off x="6365102" y="2887689"/>
              <a:ext cx="364202" cy="307777"/>
            </a:xfrm>
            <a:prstGeom prst="rect">
              <a:avLst/>
            </a:prstGeom>
            <a:noFill/>
          </p:spPr>
          <p:txBody>
            <a:bodyPr wrap="none" rtlCol="0">
              <a:spAutoFit/>
            </a:bodyPr>
            <a:lstStyle/>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部分</a:t>
              </a:r>
              <a:endParaRPr lang="en-US" altLang="zh-CN"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服务</a:t>
              </a:r>
              <a:endPar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3" name="文本框 192"/>
            <p:cNvSpPr txBox="1"/>
            <p:nvPr/>
          </p:nvSpPr>
          <p:spPr>
            <a:xfrm>
              <a:off x="6365102" y="2459705"/>
              <a:ext cx="364202" cy="307777"/>
            </a:xfrm>
            <a:prstGeom prst="rect">
              <a:avLst/>
            </a:prstGeom>
            <a:noFill/>
          </p:spPr>
          <p:txBody>
            <a:bodyPr wrap="none" rtlCol="0">
              <a:spAutoFit/>
            </a:bodyPr>
            <a:lstStyle/>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完全</a:t>
              </a:r>
              <a:endParaRPr lang="en-US" altLang="zh-CN"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服务</a:t>
              </a:r>
              <a:endPar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4" name="文本框 193"/>
            <p:cNvSpPr txBox="1"/>
            <p:nvPr/>
          </p:nvSpPr>
          <p:spPr>
            <a:xfrm>
              <a:off x="7204789" y="2106577"/>
              <a:ext cx="410690" cy="200055"/>
            </a:xfrm>
            <a:prstGeom prst="rect">
              <a:avLst/>
            </a:prstGeom>
            <a:noFill/>
          </p:spPr>
          <p:txBody>
            <a:bodyPr wrap="none" rtlCol="0">
              <a:spAutoFit/>
            </a:bodyPr>
            <a:lstStyle/>
            <a:p>
              <a:pPr hangingPunct="0"/>
              <a:r>
                <a:rPr lang="en-US" altLang="zh-CN" sz="700" b="1"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&lt;10s</a:t>
              </a:r>
              <a:endParaRPr lang="zh-CN" altLang="en-US" sz="700" b="1"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5" name="矩形 194"/>
            <p:cNvSpPr/>
            <p:nvPr/>
          </p:nvSpPr>
          <p:spPr>
            <a:xfrm>
              <a:off x="7235765" y="2495560"/>
              <a:ext cx="923061" cy="134940"/>
            </a:xfrm>
            <a:prstGeom prst="rect">
              <a:avLst/>
            </a:prstGeom>
            <a:solidFill>
              <a:srgbClr val="C00000">
                <a:alpha val="37000"/>
              </a:srgbClr>
            </a:solidFill>
            <a:ln w="12700" cap="flat" cmpd="sng" algn="ctr">
              <a:noFill/>
              <a:prstDash val="solid"/>
              <a:miter lim="800000"/>
            </a:ln>
            <a:effectLst/>
          </p:spPr>
          <p:txBody>
            <a:bodyPr rtlCol="0" anchor="ctr"/>
            <a:lstStyle/>
            <a:p>
              <a:pPr algn="ctr" hangingPunct="0">
                <a:defRPr/>
              </a:pPr>
              <a:endParaRPr lang="zh-CN" altLang="en-US" sz="16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196" name="矩形 195"/>
            <p:cNvSpPr/>
            <p:nvPr/>
          </p:nvSpPr>
          <p:spPr>
            <a:xfrm>
              <a:off x="7232796" y="2325266"/>
              <a:ext cx="377000" cy="312174"/>
            </a:xfrm>
            <a:prstGeom prst="rect">
              <a:avLst/>
            </a:prstGeom>
            <a:solidFill>
              <a:srgbClr val="FFC000">
                <a:alpha val="37000"/>
              </a:srgbClr>
            </a:solidFill>
            <a:ln w="12700" cap="flat" cmpd="sng" algn="ctr">
              <a:noFill/>
              <a:prstDash val="solid"/>
              <a:miter lim="800000"/>
            </a:ln>
            <a:effectLst/>
          </p:spPr>
          <p:txBody>
            <a:bodyPr rtlCol="0" anchor="ctr"/>
            <a:lstStyle/>
            <a:p>
              <a:pPr algn="ctr" hangingPunct="0">
                <a:defRPr/>
              </a:pPr>
              <a:endParaRPr lang="zh-CN" altLang="en-US" sz="16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197" name="文本框 196"/>
            <p:cNvSpPr txBox="1"/>
            <p:nvPr/>
          </p:nvSpPr>
          <p:spPr>
            <a:xfrm>
              <a:off x="7673130" y="2310874"/>
              <a:ext cx="410690" cy="200055"/>
            </a:xfrm>
            <a:prstGeom prst="rect">
              <a:avLst/>
            </a:prstGeom>
            <a:noFill/>
          </p:spPr>
          <p:txBody>
            <a:bodyPr wrap="none" rtlCol="0">
              <a:spAutoFit/>
            </a:bodyPr>
            <a:lstStyle/>
            <a:p>
              <a:pPr hangingPunct="0"/>
              <a:r>
                <a:rPr lang="en-US" altLang="zh-CN" sz="700" b="1"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&gt;30s</a:t>
              </a:r>
              <a:endParaRPr lang="zh-CN" altLang="en-US" sz="700" b="1"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8" name="文本框 197"/>
            <p:cNvSpPr txBox="1"/>
            <p:nvPr/>
          </p:nvSpPr>
          <p:spPr>
            <a:xfrm>
              <a:off x="8398194" y="3656227"/>
              <a:ext cx="364202" cy="200055"/>
            </a:xfrm>
            <a:prstGeom prst="rect">
              <a:avLst/>
            </a:prstGeom>
            <a:noFill/>
          </p:spPr>
          <p:txBody>
            <a:bodyPr wrap="none" rtlCol="0">
              <a:spAutoFit/>
            </a:bodyPr>
            <a:lstStyle/>
            <a:p>
              <a:pPr hangingPunct="0"/>
              <a:r>
                <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rPr>
                <a:t>时间</a:t>
              </a:r>
              <a:endParaRPr lang="zh-CN" altLang="en-US" sz="700" kern="0" dirty="0">
                <a:solidFill>
                  <a:srgbClr val="666666">
                    <a:lumMod val="65000"/>
                  </a:srgbClr>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199" name="文本框 198"/>
            <p:cNvSpPr txBox="1"/>
            <p:nvPr/>
          </p:nvSpPr>
          <p:spPr>
            <a:xfrm>
              <a:off x="8245066" y="2873909"/>
              <a:ext cx="543739" cy="200055"/>
            </a:xfrm>
            <a:prstGeom prst="rect">
              <a:avLst/>
            </a:prstGeom>
            <a:noFill/>
            <a:ln>
              <a:solidFill>
                <a:srgbClr val="00B050"/>
              </a:solidFill>
            </a:ln>
          </p:spPr>
          <p:txBody>
            <a:bodyPr wrap="none" rtlCol="0">
              <a:spAutoFit/>
            </a:bodyPr>
            <a:lstStyle/>
            <a:p>
              <a:pPr hangingPunct="0"/>
              <a:r>
                <a:rPr lang="zh-CN" altLang="en-US" sz="700" kern="0" dirty="0">
                  <a:solidFill>
                    <a:srgbClr val="00B050"/>
                  </a:solidFill>
                  <a:latin typeface="微软雅黑" panose="020B0503020204020204" pitchFamily="34" charset="-122"/>
                  <a:ea typeface="微软雅黑" panose="020B0503020204020204" pitchFamily="34" charset="-122"/>
                  <a:cs typeface="Arial" panose="020B0604020202020204"/>
                  <a:sym typeface="Arial" panose="020B0604020202020204"/>
                </a:rPr>
                <a:t>其他产品</a:t>
              </a:r>
              <a:endParaRPr lang="zh-CN" altLang="en-US" sz="700" kern="0" dirty="0">
                <a:solidFill>
                  <a:srgbClr val="00B05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200" name="直接箭头连接符 199"/>
            <p:cNvCxnSpPr/>
            <p:nvPr/>
          </p:nvCxnSpPr>
          <p:spPr>
            <a:xfrm flipH="1" flipV="1">
              <a:off x="8095328" y="2798259"/>
              <a:ext cx="243499" cy="126800"/>
            </a:xfrm>
            <a:prstGeom prst="straightConnector1">
              <a:avLst/>
            </a:prstGeom>
            <a:noFill/>
            <a:ln w="6350" cap="flat" cmpd="sng" algn="ctr">
              <a:solidFill>
                <a:srgbClr val="00B050"/>
              </a:solidFill>
              <a:prstDash val="solid"/>
              <a:miter lim="800000"/>
              <a:tailEnd type="triangle"/>
            </a:ln>
            <a:effectLst/>
          </p:spPr>
        </p:cxnSp>
        <p:sp>
          <p:nvSpPr>
            <p:cNvPr id="201" name="文本框 200"/>
            <p:cNvSpPr txBox="1"/>
            <p:nvPr/>
          </p:nvSpPr>
          <p:spPr>
            <a:xfrm>
              <a:off x="8245065" y="2217544"/>
              <a:ext cx="663964" cy="200055"/>
            </a:xfrm>
            <a:prstGeom prst="rect">
              <a:avLst/>
            </a:prstGeom>
            <a:noFill/>
          </p:spPr>
          <p:txBody>
            <a:bodyPr wrap="none" rtlCol="0">
              <a:spAutoFit/>
            </a:bodyPr>
            <a:lstStyle/>
            <a:p>
              <a:pPr hangingPunct="0"/>
              <a:r>
                <a:rPr lang="en-US" altLang="zh-CN" sz="7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openGauss</a:t>
              </a:r>
              <a:endParaRPr lang="zh-CN" altLang="en-US" sz="7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202" name="直接箭头连接符 201"/>
            <p:cNvCxnSpPr/>
            <p:nvPr/>
          </p:nvCxnSpPr>
          <p:spPr>
            <a:xfrm>
              <a:off x="8501541" y="2374940"/>
              <a:ext cx="146236" cy="255560"/>
            </a:xfrm>
            <a:prstGeom prst="straightConnector1">
              <a:avLst/>
            </a:prstGeom>
            <a:noFill/>
            <a:ln w="6350" cap="flat" cmpd="sng" algn="ctr">
              <a:solidFill>
                <a:srgbClr val="FF0000"/>
              </a:solidFill>
              <a:prstDash val="solid"/>
              <a:miter lim="800000"/>
              <a:tailEnd type="triangle"/>
            </a:ln>
            <a:effectLst/>
          </p:spPr>
        </p:cxnSp>
        <p:sp>
          <p:nvSpPr>
            <p:cNvPr id="204" name="文本框 203"/>
            <p:cNvSpPr txBox="1"/>
            <p:nvPr/>
          </p:nvSpPr>
          <p:spPr>
            <a:xfrm>
              <a:off x="9532442" y="902461"/>
              <a:ext cx="2082800" cy="184666"/>
            </a:xfrm>
            <a:prstGeom prst="rect">
              <a:avLst/>
            </a:prstGeom>
            <a:noFill/>
          </p:spPr>
          <p:txBody>
            <a:bodyPr wrap="square" lIns="0" tIns="0" rIns="0" bIns="0" rtlCol="0" anchor="ctr" anchorCtr="0">
              <a:spAutoFit/>
            </a:bodyPr>
            <a:lstStyle/>
            <a:p>
              <a:pPr algn="ctr" hangingPunct="0"/>
              <a:r>
                <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高智能</a:t>
              </a:r>
              <a:endParaRPr kumimoji="1" lang="zh-CN" alt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grpSp>
          <p:nvGrpSpPr>
            <p:cNvPr id="206" name="组合 205"/>
            <p:cNvGrpSpPr/>
            <p:nvPr/>
          </p:nvGrpSpPr>
          <p:grpSpPr>
            <a:xfrm>
              <a:off x="9873303" y="2833007"/>
              <a:ext cx="1338422" cy="928457"/>
              <a:chOff x="9756760" y="3263950"/>
              <a:chExt cx="1338422" cy="928457"/>
            </a:xfrm>
          </p:grpSpPr>
          <p:grpSp>
            <p:nvGrpSpPr>
              <p:cNvPr id="207" name="组合 206"/>
              <p:cNvGrpSpPr/>
              <p:nvPr/>
            </p:nvGrpSpPr>
            <p:grpSpPr>
              <a:xfrm>
                <a:off x="10511383" y="3263950"/>
                <a:ext cx="583799" cy="583799"/>
                <a:chOff x="10511383" y="3263950"/>
                <a:chExt cx="583799" cy="583799"/>
              </a:xfrm>
            </p:grpSpPr>
            <p:pic>
              <p:nvPicPr>
                <p:cNvPr id="209" name="图片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1383" y="3318632"/>
                  <a:ext cx="583799" cy="474434"/>
                </a:xfrm>
                <a:prstGeom prst="rect">
                  <a:avLst/>
                </a:prstGeom>
              </p:spPr>
            </p:pic>
            <p:sp>
              <p:nvSpPr>
                <p:cNvPr id="210" name="椭圆 209"/>
                <p:cNvSpPr>
                  <a:spLocks noChangeAspect="1"/>
                </p:cNvSpPr>
                <p:nvPr/>
              </p:nvSpPr>
              <p:spPr>
                <a:xfrm>
                  <a:off x="10511383" y="3263950"/>
                  <a:ext cx="583799" cy="583799"/>
                </a:xfrm>
                <a:prstGeom prst="ellipse">
                  <a:avLst/>
                </a:prstGeom>
                <a:noFill/>
                <a:ln w="12700" cap="flat" cmpd="sng" algn="ctr">
                  <a:solidFill>
                    <a:srgbClr val="666666">
                      <a:lumMod val="60000"/>
                      <a:lumOff val="40000"/>
                    </a:srgbClr>
                  </a:solid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grpSp>
          <p:pic>
            <p:nvPicPr>
              <p:cNvPr id="208" name="图片 20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9756760" y="3404201"/>
                <a:ext cx="788206" cy="788206"/>
              </a:xfrm>
              <a:prstGeom prst="rect">
                <a:avLst/>
              </a:prstGeom>
            </p:spPr>
          </p:pic>
        </p:grpSp>
        <p:sp>
          <p:nvSpPr>
            <p:cNvPr id="211" name="矩形 210"/>
            <p:cNvSpPr/>
            <p:nvPr/>
          </p:nvSpPr>
          <p:spPr>
            <a:xfrm>
              <a:off x="9502733" y="2719712"/>
              <a:ext cx="748923" cy="261610"/>
            </a:xfrm>
            <a:prstGeom prst="rect">
              <a:avLst/>
            </a:prstGeom>
          </p:spPr>
          <p:txBody>
            <a:bodyPr wrap="none">
              <a:spAutoFit/>
            </a:bodyPr>
            <a:lstStyle/>
            <a:p>
              <a:pPr hangingPunct="0"/>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智能索引</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212" name="矩形 211"/>
            <p:cNvSpPr/>
            <p:nvPr/>
          </p:nvSpPr>
          <p:spPr>
            <a:xfrm>
              <a:off x="10451708" y="2155989"/>
              <a:ext cx="1031051" cy="261610"/>
            </a:xfrm>
            <a:prstGeom prst="rect">
              <a:avLst/>
            </a:prstGeom>
          </p:spPr>
          <p:txBody>
            <a:bodyPr wrap="none">
              <a:spAutoFit/>
            </a:bodyPr>
            <a:lstStyle/>
            <a:p>
              <a:pPr hangingPunct="0"/>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智能负载预测</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213" name="左箭头 212"/>
            <p:cNvSpPr/>
            <p:nvPr/>
          </p:nvSpPr>
          <p:spPr>
            <a:xfrm rot="1438287">
              <a:off x="10273978" y="2807587"/>
              <a:ext cx="299711" cy="226025"/>
            </a:xfrm>
            <a:prstGeom prst="leftArrow">
              <a:avLst/>
            </a:prstGeom>
            <a:solidFill>
              <a:srgbClr val="DDDDDD">
                <a:lumMod val="90000"/>
              </a:srgbClr>
            </a:solidFill>
            <a:ln w="12700" cap="flat" cmpd="sng" algn="ctr">
              <a:no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214" name="矩形 213"/>
            <p:cNvSpPr/>
            <p:nvPr/>
          </p:nvSpPr>
          <p:spPr>
            <a:xfrm>
              <a:off x="9496626" y="2339699"/>
              <a:ext cx="843501" cy="253916"/>
            </a:xfrm>
            <a:prstGeom prst="rect">
              <a:avLst/>
            </a:prstGeom>
          </p:spPr>
          <p:txBody>
            <a:bodyPr wrap="none">
              <a:spAutoFit/>
            </a:bodyPr>
            <a:lstStyle/>
            <a:p>
              <a:pPr hangingPunct="0"/>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慢</a:t>
              </a:r>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SQL</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rPr>
                <a:t>诊断</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p:txBody>
        </p:sp>
        <p:sp>
          <p:nvSpPr>
            <p:cNvPr id="215" name="左箭头 214"/>
            <p:cNvSpPr/>
            <p:nvPr/>
          </p:nvSpPr>
          <p:spPr>
            <a:xfrm rot="3022291">
              <a:off x="10456533" y="2562782"/>
              <a:ext cx="299711" cy="226025"/>
            </a:xfrm>
            <a:prstGeom prst="leftArrow">
              <a:avLst/>
            </a:prstGeom>
            <a:solidFill>
              <a:srgbClr val="DDDDDD">
                <a:lumMod val="90000"/>
              </a:srgbClr>
            </a:solidFill>
            <a:ln w="12700" cap="flat" cmpd="sng" algn="ctr">
              <a:no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216" name="左箭头 215"/>
            <p:cNvSpPr/>
            <p:nvPr/>
          </p:nvSpPr>
          <p:spPr>
            <a:xfrm rot="6264297">
              <a:off x="10855851" y="2483626"/>
              <a:ext cx="299711" cy="226025"/>
            </a:xfrm>
            <a:prstGeom prst="leftArrow">
              <a:avLst/>
            </a:prstGeom>
            <a:solidFill>
              <a:srgbClr val="DDDDDD">
                <a:lumMod val="90000"/>
              </a:srgbClr>
            </a:solidFill>
            <a:ln w="12700" cap="flat" cmpd="sng" algn="ctr">
              <a:noFill/>
              <a:prstDash val="solid"/>
              <a:miter lim="800000"/>
            </a:ln>
            <a:effectLst/>
          </p:spPr>
          <p:txBody>
            <a:bodyPr rtlCol="0" anchor="ctr"/>
            <a:lstStyle/>
            <a:p>
              <a:pPr algn="ctr" hangingPunct="0">
                <a:defRPr/>
              </a:pPr>
              <a:endParaRPr lang="zh-CN" altLang="en-US" sz="1400" kern="0">
                <a:solidFill>
                  <a:srgbClr val="666666"/>
                </a:solidFill>
                <a:latin typeface="微软雅黑" panose="020B0503020204020204" pitchFamily="34" charset="-122"/>
                <a:ea typeface="微软雅黑" panose="020B0503020204020204" pitchFamily="34" charset="-122"/>
                <a:sym typeface="Arial" panose="020B0604020202020204"/>
              </a:endParaRPr>
            </a:p>
          </p:txBody>
        </p:sp>
        <p:sp>
          <p:nvSpPr>
            <p:cNvPr id="218" name="文本框 217"/>
            <p:cNvSpPr txBox="1"/>
            <p:nvPr/>
          </p:nvSpPr>
          <p:spPr>
            <a:xfrm>
              <a:off x="530224" y="1353877"/>
              <a:ext cx="2580837" cy="169277"/>
            </a:xfrm>
            <a:prstGeom prst="rect">
              <a:avLst/>
            </a:prstGeom>
            <a:noFill/>
          </p:spPr>
          <p:txBody>
            <a:bodyPr wrap="square" lIns="0" tIns="0" rIns="0" bIns="0" rtlCol="0">
              <a:spAutoFit/>
            </a:bodyPr>
            <a:lstStyle/>
            <a:p>
              <a:pPr algn="ctr" hangingPunct="0"/>
              <a:r>
                <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并发更大、性能更高、运行更稳</a:t>
              </a:r>
              <a:endPar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19" name="文本框 218"/>
            <p:cNvSpPr txBox="1"/>
            <p:nvPr/>
          </p:nvSpPr>
          <p:spPr>
            <a:xfrm>
              <a:off x="3708946" y="1353877"/>
              <a:ext cx="2012950" cy="169277"/>
            </a:xfrm>
            <a:prstGeom prst="rect">
              <a:avLst/>
            </a:prstGeom>
            <a:noFill/>
          </p:spPr>
          <p:txBody>
            <a:bodyPr wrap="square" lIns="0" tIns="0" rIns="0" bIns="0" rtlCol="0">
              <a:spAutoFit/>
            </a:bodyPr>
            <a:lstStyle/>
            <a:p>
              <a:pPr algn="ctr" hangingPunct="0"/>
              <a:r>
                <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更安全数据保护</a:t>
              </a:r>
              <a:endPar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20" name="文本框 219"/>
            <p:cNvSpPr txBox="1"/>
            <p:nvPr/>
          </p:nvSpPr>
          <p:spPr>
            <a:xfrm>
              <a:off x="6445770" y="1353877"/>
              <a:ext cx="2408670" cy="169277"/>
            </a:xfrm>
            <a:prstGeom prst="rect">
              <a:avLst/>
            </a:prstGeom>
            <a:noFill/>
          </p:spPr>
          <p:txBody>
            <a:bodyPr wrap="square" lIns="0" tIns="0" rIns="0" bIns="0" rtlCol="0">
              <a:spAutoFit/>
            </a:bodyPr>
            <a:lstStyle/>
            <a:p>
              <a:pPr algn="ctr" hangingPunct="0"/>
              <a:r>
                <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原生多地多中心高可用，时刻数据可用</a:t>
              </a:r>
              <a:endPar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221" name="文本框 220"/>
            <p:cNvSpPr txBox="1"/>
            <p:nvPr/>
          </p:nvSpPr>
          <p:spPr>
            <a:xfrm>
              <a:off x="9454079" y="1353877"/>
              <a:ext cx="2161163" cy="169277"/>
            </a:xfrm>
            <a:prstGeom prst="rect">
              <a:avLst/>
            </a:prstGeom>
            <a:noFill/>
          </p:spPr>
          <p:txBody>
            <a:bodyPr wrap="square" lIns="0" tIns="0" rIns="0" bIns="0" rtlCol="0">
              <a:spAutoFit/>
            </a:bodyPr>
            <a:lstStyle/>
            <a:p>
              <a:pPr algn="ctr" hangingPunct="0"/>
              <a:r>
                <a:rPr kumimoji="1" lang="en-US" altLang="zh-CN"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AI</a:t>
              </a:r>
              <a:r>
                <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rPr>
                <a:t>赋能，数据管理更智能</a:t>
              </a:r>
              <a:endParaRPr kumimoji="1" lang="zh-CN" altLang="en-US" sz="1100" kern="0" dirty="0">
                <a:solidFill>
                  <a:srgbClr val="FF0000"/>
                </a:solidFill>
                <a:latin typeface="微软雅黑" panose="020B0503020204020204" pitchFamily="34" charset="-122"/>
                <a:ea typeface="微软雅黑" panose="020B0503020204020204" pitchFamily="34" charset="-122"/>
                <a:cs typeface="Arial" panose="020B0604020202020204"/>
                <a:sym typeface="Arial" panose="020B0604020202020204"/>
              </a:endParaRPr>
            </a:p>
          </p:txBody>
        </p:sp>
      </p:grpSp>
      <p:sp>
        <p:nvSpPr>
          <p:cNvPr id="79" name="矩形 78"/>
          <p:cNvSpPr/>
          <p:nvPr/>
        </p:nvSpPr>
        <p:spPr>
          <a:xfrm>
            <a:off x="8992830" y="4050815"/>
            <a:ext cx="2622412" cy="2048151"/>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srgbClr val="666666"/>
              </a:solidFill>
              <a:latin typeface="Calibri" panose="020F0502020204030204"/>
            </a:endParaRPr>
          </a:p>
        </p:txBody>
      </p:sp>
      <p:sp>
        <p:nvSpPr>
          <p:cNvPr id="80" name="矩形 79"/>
          <p:cNvSpPr/>
          <p:nvPr/>
        </p:nvSpPr>
        <p:spPr>
          <a:xfrm>
            <a:off x="6200880" y="4060567"/>
            <a:ext cx="2622412" cy="2025472"/>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srgbClr val="666666"/>
              </a:solidFill>
              <a:latin typeface="Calibri" panose="020F0502020204030204"/>
            </a:endParaRPr>
          </a:p>
        </p:txBody>
      </p:sp>
      <p:sp>
        <p:nvSpPr>
          <p:cNvPr id="81" name="矩形 80"/>
          <p:cNvSpPr/>
          <p:nvPr/>
        </p:nvSpPr>
        <p:spPr>
          <a:xfrm>
            <a:off x="3284649" y="4067308"/>
            <a:ext cx="2675304" cy="2011989"/>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srgbClr val="666666"/>
              </a:solidFill>
              <a:latin typeface="Calibri" panose="020F0502020204030204"/>
            </a:endParaRPr>
          </a:p>
        </p:txBody>
      </p:sp>
      <p:sp>
        <p:nvSpPr>
          <p:cNvPr id="82" name="文本框 81"/>
          <p:cNvSpPr txBox="1"/>
          <p:nvPr/>
        </p:nvSpPr>
        <p:spPr>
          <a:xfrm>
            <a:off x="358182" y="4086878"/>
            <a:ext cx="2619638" cy="1975926"/>
          </a:xfrm>
          <a:prstGeom prst="rect">
            <a:avLst/>
          </a:prstGeom>
          <a:solidFill>
            <a:srgbClr val="FFFFFF">
              <a:lumMod val="95000"/>
            </a:srgbClr>
          </a:solidFill>
        </p:spPr>
        <p:txBody>
          <a:bodyPr wrap="square" lIns="0" tIns="0" rIns="0" bIns="0" rtlCol="0">
            <a:spAutoFit/>
          </a:bodyPr>
          <a:lstStyle/>
          <a:p>
            <a:pPr marL="180975" indent="-180975" defTabSz="913765" fontAlgn="base">
              <a:lnSpc>
                <a:spcPct val="120000"/>
              </a:lnSpc>
              <a:spcBef>
                <a:spcPct val="0"/>
              </a:spcBef>
              <a:spcAft>
                <a:spcPts val="600"/>
              </a:spcAft>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高性能</a:t>
            </a:r>
            <a:r>
              <a:rPr lang="zh-CN" altLang="en-US" sz="1050" kern="0" dirty="0">
                <a:solidFill>
                  <a:srgbClr val="282828"/>
                </a:solidFill>
                <a:latin typeface="微软雅黑" panose="020B0503020204020204" pitchFamily="34" charset="-122"/>
                <a:ea typeface="微软雅黑" panose="020B0503020204020204" pitchFamily="34" charset="-122"/>
              </a:rPr>
              <a:t>：</a:t>
            </a:r>
            <a:r>
              <a:rPr lang="en-US" altLang="zh-CN" sz="1050" kern="0" dirty="0">
                <a:solidFill>
                  <a:srgbClr val="282828"/>
                </a:solidFill>
                <a:latin typeface="微软雅黑" panose="020B0503020204020204" pitchFamily="34" charset="-122"/>
                <a:ea typeface="微软雅黑" panose="020B0503020204020204" pitchFamily="34" charset="-122"/>
              </a:rPr>
              <a:t>2</a:t>
            </a:r>
            <a:r>
              <a:rPr lang="zh-CN" altLang="en-US" sz="1050" kern="0" dirty="0">
                <a:solidFill>
                  <a:srgbClr val="282828"/>
                </a:solidFill>
                <a:latin typeface="微软雅黑" panose="020B0503020204020204" pitchFamily="34" charset="-122"/>
                <a:ea typeface="微软雅黑" panose="020B0503020204020204" pitchFamily="34" charset="-122"/>
              </a:rPr>
              <a:t>路服务器</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150</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kern="0" dirty="0" err="1">
                <a:solidFill>
                  <a:srgbClr val="282828"/>
                </a:solidFill>
                <a:latin typeface="微软雅黑" panose="020B0503020204020204" pitchFamily="34" charset="-122"/>
                <a:ea typeface="微软雅黑" panose="020B0503020204020204" pitchFamily="34" charset="-122"/>
              </a:rPr>
              <a:t>tpmC</a:t>
            </a:r>
            <a:r>
              <a:rPr lang="zh-CN" altLang="en-US" sz="1050" kern="0" dirty="0">
                <a:solidFill>
                  <a:srgbClr val="282828"/>
                </a:solidFill>
                <a:latin typeface="微软雅黑" panose="020B0503020204020204" pitchFamily="34" charset="-122"/>
                <a:ea typeface="微软雅黑" panose="020B0503020204020204" pitchFamily="34" charset="-122"/>
              </a:rPr>
              <a:t>，</a:t>
            </a:r>
            <a:r>
              <a:rPr lang="en-US" altLang="zh-CN" sz="1050" kern="0" dirty="0">
                <a:solidFill>
                  <a:srgbClr val="282828"/>
                </a:solidFill>
                <a:latin typeface="微软雅黑" panose="020B0503020204020204" pitchFamily="34" charset="-122"/>
                <a:ea typeface="微软雅黑" panose="020B0503020204020204" pitchFamily="34" charset="-122"/>
              </a:rPr>
              <a:t>4</a:t>
            </a:r>
            <a:r>
              <a:rPr lang="zh-CN" altLang="en-US" sz="1050" kern="0" dirty="0">
                <a:solidFill>
                  <a:srgbClr val="282828"/>
                </a:solidFill>
                <a:latin typeface="微软雅黑" panose="020B0503020204020204" pitchFamily="34" charset="-122"/>
                <a:ea typeface="微软雅黑" panose="020B0503020204020204" pitchFamily="34" charset="-122"/>
              </a:rPr>
              <a:t>路鲲鹏高达</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230</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万 </a:t>
            </a:r>
            <a:r>
              <a:rPr lang="en-US" altLang="zh-CN" sz="1050" kern="0" dirty="0" err="1">
                <a:solidFill>
                  <a:srgbClr val="282828"/>
                </a:solidFill>
                <a:latin typeface="微软雅黑" panose="020B0503020204020204" pitchFamily="34" charset="-122"/>
                <a:ea typeface="微软雅黑" panose="020B0503020204020204" pitchFamily="34" charset="-122"/>
              </a:rPr>
              <a:t>tpmC</a:t>
            </a:r>
            <a:r>
              <a:rPr lang="zh-CN" altLang="en-US" sz="1050" kern="0" dirty="0">
                <a:solidFill>
                  <a:srgbClr val="282828"/>
                </a:solidFill>
                <a:latin typeface="微软雅黑" panose="020B0503020204020204" pitchFamily="34" charset="-122"/>
                <a:ea typeface="微软雅黑" panose="020B0503020204020204" pitchFamily="34" charset="-122"/>
              </a:rPr>
              <a:t>，同比性能领先</a:t>
            </a:r>
            <a:endParaRPr lang="en-US" altLang="zh-CN" sz="1050" kern="0" dirty="0">
              <a:solidFill>
                <a:srgbClr val="282828"/>
              </a:solidFill>
              <a:latin typeface="微软雅黑" panose="020B0503020204020204" pitchFamily="34" charset="-122"/>
              <a:ea typeface="微软雅黑" panose="020B0503020204020204" pitchFamily="34" charset="-122"/>
            </a:endParaRPr>
          </a:p>
          <a:p>
            <a:pPr marL="180975" indent="-180975" defTabSz="913765" fontAlgn="base">
              <a:lnSpc>
                <a:spcPct val="120000"/>
              </a:lnSpc>
              <a:spcBef>
                <a:spcPct val="0"/>
              </a:spcBef>
              <a:spcAft>
                <a:spcPts val="600"/>
              </a:spcAft>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高并发</a:t>
            </a:r>
            <a:r>
              <a:rPr lang="zh-CN" altLang="en-US" sz="1050" kern="0" dirty="0">
                <a:solidFill>
                  <a:srgbClr val="282828"/>
                </a:solidFill>
                <a:latin typeface="微软雅黑" panose="020B0503020204020204" pitchFamily="34" charset="-122"/>
                <a:ea typeface="微软雅黑" panose="020B0503020204020204" pitchFamily="34" charset="-122"/>
              </a:rPr>
              <a:t>：</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万级并发</a:t>
            </a:r>
            <a:r>
              <a:rPr lang="zh-CN" altLang="en-US" sz="1050" kern="0" dirty="0">
                <a:solidFill>
                  <a:srgbClr val="282828"/>
                </a:solidFill>
                <a:latin typeface="微软雅黑" panose="020B0503020204020204" pitchFamily="34" charset="-122"/>
                <a:ea typeface="微软雅黑" panose="020B0503020204020204" pitchFamily="34" charset="-122"/>
              </a:rPr>
              <a:t>连接，满足海量用户并行提供服务</a:t>
            </a:r>
            <a:endParaRPr lang="en-US" altLang="zh-CN" sz="1050" kern="0" dirty="0">
              <a:solidFill>
                <a:srgbClr val="282828"/>
              </a:solidFill>
              <a:latin typeface="微软雅黑" panose="020B0503020204020204" pitchFamily="34" charset="-122"/>
              <a:ea typeface="微软雅黑" panose="020B0503020204020204" pitchFamily="34" charset="-122"/>
            </a:endParaRPr>
          </a:p>
          <a:p>
            <a:pPr marL="180975" indent="-180975" defTabSz="913765" fontAlgn="base">
              <a:lnSpc>
                <a:spcPct val="120000"/>
              </a:lnSpc>
              <a:spcBef>
                <a:spcPct val="0"/>
              </a:spcBef>
              <a:spcAft>
                <a:spcPts val="600"/>
              </a:spcAft>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混合存储引擎</a:t>
            </a:r>
            <a:r>
              <a:rPr lang="zh-CN" altLang="en-US" sz="1050" kern="0" dirty="0">
                <a:solidFill>
                  <a:srgbClr val="282828"/>
                </a:solidFill>
                <a:latin typeface="微软雅黑" panose="020B0503020204020204" pitchFamily="34" charset="-122"/>
                <a:ea typeface="微软雅黑" panose="020B0503020204020204" pitchFamily="34" charset="-122"/>
              </a:rPr>
              <a:t>：</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内存、行、列混合</a:t>
            </a:r>
            <a:r>
              <a:rPr lang="zh-CN" altLang="en-US" sz="1050" kern="0" dirty="0">
                <a:solidFill>
                  <a:srgbClr val="282828"/>
                </a:solidFill>
                <a:latin typeface="微软雅黑" panose="020B0503020204020204" pitchFamily="34" charset="-122"/>
                <a:ea typeface="微软雅黑" panose="020B0503020204020204" pitchFamily="34" charset="-122"/>
              </a:rPr>
              <a:t>存储引擎。满足高性能，交易，分析多种场景。</a:t>
            </a:r>
            <a:endParaRPr lang="en-US" altLang="zh-CN" sz="1050" kern="0" dirty="0">
              <a:solidFill>
                <a:srgbClr val="282828"/>
              </a:solidFill>
              <a:latin typeface="微软雅黑" panose="020B0503020204020204" pitchFamily="34" charset="-122"/>
              <a:ea typeface="微软雅黑" panose="020B0503020204020204" pitchFamily="34" charset="-122"/>
            </a:endParaRPr>
          </a:p>
          <a:p>
            <a:pPr marL="180975" indent="-180975" defTabSz="913765" fontAlgn="base">
              <a:lnSpc>
                <a:spcPct val="120000"/>
              </a:lnSpc>
              <a:spcBef>
                <a:spcPct val="0"/>
              </a:spcBef>
              <a:spcAft>
                <a:spcPts val="600"/>
              </a:spcAft>
              <a:buFont typeface="Arial" panose="020B0604020202020204" pitchFamily="34" charset="0"/>
              <a:buChar char="•"/>
              <a:defRPr/>
            </a:pPr>
            <a:r>
              <a:rPr lang="en-US" altLang="zh-CN" sz="1050" b="1" kern="0" dirty="0">
                <a:solidFill>
                  <a:srgbClr val="282828"/>
                </a:solidFill>
                <a:latin typeface="微软雅黑" panose="020B0503020204020204" pitchFamily="34" charset="-122"/>
                <a:ea typeface="微软雅黑" panose="020B0503020204020204" pitchFamily="34" charset="-122"/>
                <a:cs typeface="Arial" panose="020B0604020202020204" pitchFamily="34" charset="0"/>
              </a:rPr>
              <a:t>In-Place Update </a:t>
            </a:r>
            <a:r>
              <a:rPr lang="zh-CN" altLang="en-US" sz="1050" b="1" kern="0" dirty="0">
                <a:solidFill>
                  <a:srgbClr val="282828"/>
                </a:solidFill>
                <a:latin typeface="微软雅黑" panose="020B0503020204020204" pitchFamily="34" charset="-122"/>
                <a:ea typeface="微软雅黑" panose="020B0503020204020204" pitchFamily="34" charset="-122"/>
                <a:cs typeface="Arial" panose="020B0604020202020204" pitchFamily="34" charset="0"/>
              </a:rPr>
              <a:t>融合引擎：</a:t>
            </a:r>
            <a:r>
              <a:rPr lang="zh-CN" altLang="en-US" sz="1050" kern="0" dirty="0">
                <a:solidFill>
                  <a:srgbClr val="1D1D1A"/>
                </a:solidFill>
                <a:latin typeface="微软雅黑" panose="020B0503020204020204" pitchFamily="34" charset="-122"/>
                <a:ea typeface="微软雅黑" panose="020B0503020204020204" pitchFamily="34" charset="-122"/>
              </a:rPr>
              <a:t>基于</a:t>
            </a:r>
            <a:r>
              <a:rPr lang="en-US" altLang="zh-CN" sz="1050" kern="0" dirty="0">
                <a:solidFill>
                  <a:srgbClr val="1D1D1A"/>
                </a:solidFill>
                <a:latin typeface="微软雅黑" panose="020B0503020204020204" pitchFamily="34" charset="-122"/>
                <a:ea typeface="微软雅黑" panose="020B0503020204020204" pitchFamily="34" charset="-122"/>
              </a:rPr>
              <a:t>UNDO</a:t>
            </a:r>
            <a:r>
              <a:rPr lang="zh-CN" altLang="en-US" sz="1050" kern="0" dirty="0">
                <a:solidFill>
                  <a:srgbClr val="1D1D1A"/>
                </a:solidFill>
                <a:latin typeface="微软雅黑" panose="020B0503020204020204" pitchFamily="34" charset="-122"/>
                <a:ea typeface="微软雅黑" panose="020B0503020204020204" pitchFamily="34" charset="-122"/>
              </a:rPr>
              <a:t>的事务机制，</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既快又稳</a:t>
            </a:r>
            <a:r>
              <a:rPr lang="zh-CN" altLang="en-US" sz="1050" kern="0" dirty="0">
                <a:solidFill>
                  <a:srgbClr val="1D1D1A"/>
                </a:solidFill>
                <a:latin typeface="微软雅黑" panose="020B0503020204020204" pitchFamily="34" charset="-122"/>
                <a:ea typeface="微软雅黑" panose="020B0503020204020204" pitchFamily="34" charset="-122"/>
              </a:rPr>
              <a:t>，</a:t>
            </a:r>
            <a:r>
              <a:rPr lang="en-US" altLang="zh-CN" sz="1050" kern="0" dirty="0">
                <a:solidFill>
                  <a:srgbClr val="1D1D1A"/>
                </a:solidFill>
                <a:latin typeface="微软雅黑" panose="020B0503020204020204" pitchFamily="34" charset="-122"/>
                <a:ea typeface="微软雅黑" panose="020B0503020204020204" pitchFamily="34" charset="-122"/>
              </a:rPr>
              <a:t>8</a:t>
            </a:r>
            <a:r>
              <a:rPr lang="zh-CN" altLang="en-US" sz="1050" kern="0" dirty="0">
                <a:solidFill>
                  <a:srgbClr val="1D1D1A"/>
                </a:solidFill>
                <a:latin typeface="微软雅黑" panose="020B0503020204020204" pitchFamily="34" charset="-122"/>
                <a:ea typeface="微软雅黑" panose="020B0503020204020204" pitchFamily="34" charset="-122"/>
              </a:rPr>
              <a:t>小时滚降值降低</a:t>
            </a:r>
            <a:r>
              <a:rPr lang="en-US" altLang="zh-CN" sz="1050" kern="0" dirty="0">
                <a:solidFill>
                  <a:srgbClr val="1D1D1A"/>
                </a:solidFill>
                <a:latin typeface="微软雅黑" panose="020B0503020204020204" pitchFamily="34" charset="-122"/>
                <a:ea typeface="微软雅黑" panose="020B0503020204020204" pitchFamily="34" charset="-122"/>
              </a:rPr>
              <a:t>81%</a:t>
            </a:r>
            <a:r>
              <a:rPr lang="zh-CN" altLang="en-US" sz="1050" kern="0" dirty="0">
                <a:solidFill>
                  <a:srgbClr val="1D1D1A"/>
                </a:solidFill>
                <a:latin typeface="微软雅黑" panose="020B0503020204020204" pitchFamily="34" charset="-122"/>
                <a:ea typeface="微软雅黑" panose="020B0503020204020204" pitchFamily="34" charset="-122"/>
              </a:rPr>
              <a:t>、存储空间降低</a:t>
            </a:r>
            <a:r>
              <a:rPr lang="en-US" altLang="zh-CN" sz="1050" kern="0" dirty="0">
                <a:solidFill>
                  <a:srgbClr val="1D1D1A"/>
                </a:solidFill>
                <a:latin typeface="微软雅黑" panose="020B0503020204020204" pitchFamily="34" charset="-122"/>
                <a:ea typeface="微软雅黑" panose="020B0503020204020204" pitchFamily="34" charset="-122"/>
              </a:rPr>
              <a:t>17%</a:t>
            </a:r>
            <a:endParaRPr lang="en-US" altLang="zh-CN" sz="1050" kern="0" dirty="0">
              <a:solidFill>
                <a:srgbClr val="282828"/>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3340930" y="4088296"/>
            <a:ext cx="2595315" cy="1434239"/>
          </a:xfrm>
          <a:prstGeom prst="rect">
            <a:avLst/>
          </a:prstGeom>
          <a:noFill/>
        </p:spPr>
        <p:txBody>
          <a:bodyPr wrap="square" lIns="0" tIns="0" rIns="0" bIns="0" rtlCol="0">
            <a:spAutoFit/>
          </a:bodyPr>
          <a:lstStyle/>
          <a:p>
            <a:pPr marL="180975" indent="-180975" defTabSz="913765" fontAlgn="base">
              <a:lnSpc>
                <a:spcPct val="120000"/>
              </a:lnSpc>
              <a:spcBef>
                <a:spcPct val="0"/>
              </a:spcBef>
              <a:spcAft>
                <a:spcPts val="600"/>
              </a:spcAft>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全密态数据库</a:t>
            </a:r>
            <a:r>
              <a:rPr lang="zh-CN" altLang="en-US" sz="1050" kern="0" dirty="0">
                <a:solidFill>
                  <a:srgbClr val="282828"/>
                </a:solidFill>
                <a:latin typeface="微软雅黑" panose="020B0503020204020204" pitchFamily="34" charset="-122"/>
                <a:ea typeface="微软雅黑" panose="020B0503020204020204" pitchFamily="34" charset="-122"/>
              </a:rPr>
              <a:t>：</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秘钥保存在应用端，实现数据传输、计算、存储端到端、全生命周期隐私保护，应用无感知、性能低损耗（</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&lt; 5%</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3765" fontAlgn="base">
              <a:lnSpc>
                <a:spcPct val="120000"/>
              </a:lnSpc>
              <a:spcBef>
                <a:spcPct val="0"/>
              </a:spcBef>
              <a:spcAft>
                <a:spcPts val="600"/>
              </a:spcAft>
              <a:buFont typeface="Arial" panose="020B0604020202020204" pitchFamily="34" charset="0"/>
              <a:buChar char="•"/>
              <a:defRPr/>
            </a:pPr>
            <a:r>
              <a:rPr lang="en-US" altLang="zh-CN" sz="1050" b="1" kern="0" dirty="0">
                <a:solidFill>
                  <a:srgbClr val="282828"/>
                </a:solidFill>
                <a:latin typeface="微软雅黑" panose="020B0503020204020204" pitchFamily="34" charset="-122"/>
                <a:ea typeface="微软雅黑" panose="020B0503020204020204" pitchFamily="34" charset="-122"/>
              </a:rPr>
              <a:t>Embedded Chained Table</a:t>
            </a:r>
            <a:r>
              <a:rPr lang="zh-CN" altLang="en-US" sz="1050" b="1" kern="0" dirty="0">
                <a:solidFill>
                  <a:srgbClr val="282828"/>
                </a:solidFill>
                <a:latin typeface="微软雅黑" panose="020B0503020204020204" pitchFamily="34" charset="-122"/>
                <a:ea typeface="微软雅黑" panose="020B0503020204020204" pitchFamily="34" charset="-122"/>
              </a:rPr>
              <a:t>原生防篡改</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mn-lt"/>
              </a:rPr>
              <a:t>库内原生区块链算法，全方位保护企业核心数据，防篡改、可追溯</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84" name="文本框 83"/>
          <p:cNvSpPr txBox="1"/>
          <p:nvPr/>
        </p:nvSpPr>
        <p:spPr>
          <a:xfrm>
            <a:off x="6200879" y="4054714"/>
            <a:ext cx="2648740" cy="1938992"/>
          </a:xfrm>
          <a:prstGeom prst="rect">
            <a:avLst/>
          </a:prstGeom>
          <a:noFill/>
        </p:spPr>
        <p:txBody>
          <a:bodyPr wrap="square" lIns="0" tIns="0" rIns="0" bIns="0" rtlCol="0">
            <a:spAutoFit/>
          </a:bodyPr>
          <a:lstStyle/>
          <a:p>
            <a:pPr marL="285750" indent="-285750" defTabSz="913765">
              <a:lnSpc>
                <a:spcPct val="150000"/>
              </a:lnSpc>
              <a:buFont typeface="Arial" panose="020B0604020202020204" pitchFamily="34" charset="0"/>
              <a:buChar char="•"/>
              <a:defRPr/>
            </a:pPr>
            <a:r>
              <a:rPr lang="en-US" altLang="zh-CN" sz="1050" b="1" kern="0" dirty="0">
                <a:solidFill>
                  <a:srgbClr val="282828"/>
                </a:solidFill>
                <a:latin typeface="微软雅黑" panose="020B0503020204020204" pitchFamily="34" charset="-122"/>
                <a:ea typeface="微软雅黑" panose="020B0503020204020204" pitchFamily="34" charset="-122"/>
              </a:rPr>
              <a:t>DC</a:t>
            </a:r>
            <a:r>
              <a:rPr lang="zh-CN" altLang="en-US" sz="1050" b="1" kern="0" dirty="0">
                <a:solidFill>
                  <a:srgbClr val="282828"/>
                </a:solidFill>
                <a:latin typeface="微软雅黑" panose="020B0503020204020204" pitchFamily="34" charset="-122"/>
                <a:ea typeface="微软雅黑" panose="020B0503020204020204" pitchFamily="34" charset="-122"/>
              </a:rPr>
              <a:t>内极致</a:t>
            </a:r>
            <a:r>
              <a:rPr lang="en-US" altLang="zh-CN" sz="1050" b="1" kern="0" dirty="0">
                <a:solidFill>
                  <a:srgbClr val="282828"/>
                </a:solidFill>
                <a:latin typeface="微软雅黑" panose="020B0503020204020204" pitchFamily="34" charset="-122"/>
                <a:ea typeface="微软雅黑" panose="020B0503020204020204" pitchFamily="34" charset="-122"/>
              </a:rPr>
              <a:t>RTO</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：日志并行回放，同</a:t>
            </a:r>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DC</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內</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RTO</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&lt; 10s</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，单域最佳（</a:t>
            </a:r>
            <a:r>
              <a:rPr lang="zh-CN" altLang="zh-CN" sz="1050" kern="0" dirty="0">
                <a:solidFill>
                  <a:srgbClr val="333333"/>
                </a:solidFill>
                <a:latin typeface="微软雅黑" panose="020B0503020204020204" pitchFamily="34" charset="-122"/>
                <a:ea typeface="微软雅黑" panose="020B0503020204020204" pitchFamily="34" charset="-122"/>
                <a:cs typeface="Segoe UI" panose="020B0502040204020203" pitchFamily="34" charset="0"/>
              </a:rPr>
              <a:t>并行日志</a:t>
            </a:r>
            <a:r>
              <a:rPr lang="zh-CN" altLang="en-US" sz="1050" kern="0" dirty="0">
                <a:solidFill>
                  <a:srgbClr val="333333"/>
                </a:solidFill>
                <a:latin typeface="微软雅黑" panose="020B0503020204020204" pitchFamily="34" charset="-122"/>
                <a:ea typeface="微软雅黑" panose="020B0503020204020204" pitchFamily="34" charset="-122"/>
                <a:cs typeface="Segoe UI" panose="020B0502040204020203" pitchFamily="34" charset="0"/>
              </a:rPr>
              <a:t>恢复技术</a:t>
            </a:r>
            <a:r>
              <a:rPr lang="zh-CN" altLang="zh-CN" sz="1050" kern="0" dirty="0">
                <a:solidFill>
                  <a:srgbClr val="333333"/>
                </a:solidFill>
                <a:latin typeface="微软雅黑" panose="020B0503020204020204" pitchFamily="34" charset="-122"/>
                <a:ea typeface="微软雅黑" panose="020B0503020204020204" pitchFamily="34" charset="-122"/>
                <a:cs typeface="Segoe UI" panose="020B0502040204020203" pitchFamily="34" charset="0"/>
              </a:rPr>
              <a:t>，在</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050" kern="0" dirty="0">
                <a:solidFill>
                  <a:srgbClr val="333333"/>
                </a:solidFill>
                <a:latin typeface="微软雅黑" panose="020B0503020204020204" pitchFamily="34" charset="-122"/>
                <a:ea typeface="微软雅黑" panose="020B0503020204020204" pitchFamily="34" charset="-122"/>
                <a:cs typeface="Segoe UI" panose="020B0502040204020203" pitchFamily="34" charset="0"/>
              </a:rPr>
              <a:t>负载、</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70+</a:t>
            </a:r>
            <a:r>
              <a:rPr kumimoji="1" lang="zh-CN"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1050" b="1" kern="0" dirty="0" err="1">
                <a:solidFill>
                  <a:srgbClr val="FF0000"/>
                </a:solidFill>
                <a:latin typeface="微软雅黑" panose="020B0503020204020204" pitchFamily="34" charset="-122"/>
                <a:ea typeface="微软雅黑" panose="020B0503020204020204" pitchFamily="34" charset="-122"/>
                <a:cs typeface="Arial" panose="020B0604020202020204" pitchFamily="34" charset="0"/>
              </a:rPr>
              <a:t>tpmC</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1050" kern="0" dirty="0">
                <a:solidFill>
                  <a:srgbClr val="333333"/>
                </a:solidFill>
                <a:latin typeface="微软雅黑" panose="020B0503020204020204" pitchFamily="34" charset="-122"/>
                <a:ea typeface="微软雅黑" panose="020B0503020204020204" pitchFamily="34" charset="-122"/>
                <a:cs typeface="Segoe UI" panose="020B0502040204020203" pitchFamily="34" charset="0"/>
              </a:rPr>
              <a:t>下可</a:t>
            </a:r>
            <a:r>
              <a:rPr lang="zh-CN" altLang="zh-CN" sz="105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达</a:t>
            </a:r>
            <a:r>
              <a:rPr lang="en-US" altLang="zh-CN" sz="1050"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1050" kern="0" dirty="0">
                <a:solidFill>
                  <a:srgbClr val="1D1D1A"/>
                </a:solidFill>
                <a:latin typeface="微软雅黑" panose="020B0503020204020204" pitchFamily="34" charset="-122"/>
                <a:ea typeface="微软雅黑" panose="020B0503020204020204" pitchFamily="34" charset="-122"/>
                <a:cs typeface="宋体" panose="02010600030101010101" pitchFamily="2" charset="-122"/>
              </a:rPr>
              <a:t>RTO&lt;10s </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defTabSz="913765">
              <a:lnSpc>
                <a:spcPct val="150000"/>
              </a:lnSpc>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原生多地多中心高可用</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05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Paxos</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一致性协议的自治高可用框架，实现自选主、自感知、确定性</a:t>
            </a:r>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RTO</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，满足金融</a:t>
            </a:r>
            <a:r>
              <a:rPr lang="zh-CN" altLang="en-US" sz="1050" kern="0" dirty="0">
                <a:solidFill>
                  <a:srgbClr val="282828"/>
                </a:solidFill>
                <a:latin typeface="微软雅黑" panose="020B0503020204020204" pitchFamily="34" charset="-122"/>
                <a:ea typeface="微软雅黑" panose="020B0503020204020204" pitchFamily="34" charset="-122"/>
              </a:rPr>
              <a:t>交易级可靠性需求</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9035344" y="4067641"/>
            <a:ext cx="2395253" cy="1696618"/>
          </a:xfrm>
          <a:prstGeom prst="rect">
            <a:avLst/>
          </a:prstGeom>
          <a:noFill/>
        </p:spPr>
        <p:txBody>
          <a:bodyPr wrap="square" lIns="0" tIns="0" rIns="0" bIns="0" rtlCol="0">
            <a:spAutoFit/>
          </a:bodyPr>
          <a:lstStyle/>
          <a:p>
            <a:pPr marL="285750" indent="-285750" defTabSz="913765">
              <a:lnSpc>
                <a:spcPct val="150000"/>
              </a:lnSpc>
              <a:buFont typeface="Arial" panose="020B0604020202020204" pitchFamily="34" charset="0"/>
              <a:buChar char="•"/>
              <a:defRPr/>
            </a:pPr>
            <a:r>
              <a:rPr lang="zh-CN" altLang="en-US" sz="1050" b="1" kern="0" dirty="0">
                <a:solidFill>
                  <a:srgbClr val="282828"/>
                </a:solidFill>
                <a:latin typeface="微软雅黑" panose="020B0503020204020204" pitchFamily="34" charset="-122"/>
                <a:ea typeface="微软雅黑" panose="020B0503020204020204" pitchFamily="34" charset="-122"/>
              </a:rPr>
              <a:t>智能高效运维</a:t>
            </a:r>
            <a:r>
              <a:rPr lang="zh-CN" altLang="en-US" sz="1050" kern="0" dirty="0">
                <a:solidFill>
                  <a:srgbClr val="282828"/>
                </a:solidFill>
                <a:latin typeface="微软雅黑" panose="020B0503020204020204" pitchFamily="34" charset="-122"/>
                <a:ea typeface="微软雅黑" panose="020B0503020204020204" pitchFamily="34" charset="-122"/>
              </a:rPr>
              <a:t>：</a:t>
            </a:r>
            <a:r>
              <a:rPr lang="en-US" altLang="zh-CN" sz="1050" kern="0" dirty="0">
                <a:solidFill>
                  <a:srgbClr val="282828"/>
                </a:solidFill>
                <a:latin typeface="微软雅黑" panose="020B0503020204020204" pitchFamily="34" charset="-122"/>
                <a:ea typeface="微软雅黑" panose="020B0503020204020204" pitchFamily="34" charset="-122"/>
              </a:rPr>
              <a:t>AI</a:t>
            </a:r>
            <a:r>
              <a:rPr lang="zh-CN" altLang="en-US" sz="1050" kern="0" dirty="0">
                <a:solidFill>
                  <a:srgbClr val="282828"/>
                </a:solidFill>
                <a:latin typeface="微软雅黑" panose="020B0503020204020204" pitchFamily="34" charset="-122"/>
                <a:ea typeface="微软雅黑" panose="020B0503020204020204" pitchFamily="34" charset="-122"/>
              </a:rPr>
              <a:t>收集评估系统环境，智能推荐运维功能参数，提升运维效率：</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智能索引推荐，解决</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90%</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索引问题，性能提升</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10</a:t>
            </a:r>
            <a:r>
              <a:rPr kumimoji="1" lang="zh-CN" altLang="en-US"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倍</a:t>
            </a:r>
            <a:r>
              <a:rPr kumimoji="1" lang="zh-CN" altLang="en-US" sz="1050" kern="0" dirty="0">
                <a:solidFill>
                  <a:srgbClr val="00B050"/>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慢</a:t>
            </a:r>
            <a:r>
              <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诊断，发现</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90%</a:t>
            </a:r>
            <a:r>
              <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问题</a:t>
            </a:r>
            <a:endParaRPr kumimoji="1" lang="en-US" altLang="zh-CN"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defTabSz="913765">
              <a:lnSpc>
                <a:spcPct val="150000"/>
              </a:lnSpc>
              <a:buFont typeface="Arial" panose="020B0604020202020204" pitchFamily="34" charset="0"/>
              <a:buChar char="•"/>
              <a:defRPr/>
            </a:pPr>
            <a:r>
              <a:rPr lang="en-US" altLang="zh-CN" sz="1050" b="1" kern="0" dirty="0">
                <a:solidFill>
                  <a:srgbClr val="282828"/>
                </a:solidFill>
                <a:latin typeface="微软雅黑" panose="020B0503020204020204" pitchFamily="34" charset="-122"/>
                <a:ea typeface="微软雅黑" panose="020B0503020204020204" pitchFamily="34" charset="-122"/>
              </a:rPr>
              <a:t>In-Database AI</a:t>
            </a:r>
            <a:r>
              <a:rPr lang="zh-CN" altLang="en-US" sz="1050" b="1" kern="0" dirty="0">
                <a:solidFill>
                  <a:srgbClr val="282828"/>
                </a:solidFill>
                <a:latin typeface="微软雅黑" panose="020B0503020204020204" pitchFamily="34" charset="-122"/>
                <a:ea typeface="微软雅黑" panose="020B0503020204020204" pitchFamily="34" charset="-122"/>
              </a:rPr>
              <a:t>引擎：</a:t>
            </a:r>
            <a:r>
              <a:rPr lang="zh-CN" altLang="en-US" sz="1050" kern="0" dirty="0">
                <a:solidFill>
                  <a:srgbClr val="1D1D1A"/>
                </a:solidFill>
                <a:latin typeface="微软雅黑" panose="020B0503020204020204" pitchFamily="34" charset="-122"/>
                <a:ea typeface="微软雅黑" panose="020B0503020204020204" pitchFamily="34" charset="-122"/>
              </a:rPr>
              <a:t>内置</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20+</a:t>
            </a:r>
            <a:r>
              <a:rPr lang="en-US" altLang="zh-CN" sz="1050" kern="0" dirty="0">
                <a:solidFill>
                  <a:srgbClr val="1D1D1A"/>
                </a:solidFill>
                <a:latin typeface="微软雅黑" panose="020B0503020204020204" pitchFamily="34" charset="-122"/>
                <a:ea typeface="微软雅黑" panose="020B0503020204020204" pitchFamily="34" charset="-122"/>
              </a:rPr>
              <a:t>AI</a:t>
            </a:r>
            <a:r>
              <a:rPr lang="zh-CN" altLang="en-US" sz="1050" kern="0" dirty="0">
                <a:solidFill>
                  <a:srgbClr val="1D1D1A"/>
                </a:solidFill>
                <a:latin typeface="微软雅黑" panose="020B0503020204020204" pitchFamily="34" charset="-122"/>
                <a:ea typeface="微软雅黑" panose="020B0503020204020204" pitchFamily="34" charset="-122"/>
              </a:rPr>
              <a:t>算子，性能提升</a:t>
            </a:r>
            <a:r>
              <a:rPr kumimoji="1" lang="en-US" altLang="zh-CN" sz="105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5-10</a:t>
            </a:r>
            <a:r>
              <a:rPr lang="zh-CN" altLang="en-US" sz="1050" kern="0" dirty="0">
                <a:solidFill>
                  <a:srgbClr val="1D1D1A"/>
                </a:solidFill>
                <a:latin typeface="微软雅黑" panose="020B0503020204020204" pitchFamily="34" charset="-122"/>
                <a:ea typeface="微软雅黑" panose="020B0503020204020204" pitchFamily="34" charset="-122"/>
              </a:rPr>
              <a:t>倍，融合分析</a:t>
            </a:r>
            <a:endParaRPr kumimoji="1" lang="zh-CN" altLang="en-US" sz="105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副标题 2"/>
          <p:cNvSpPr>
            <a:spLocks noGrp="1"/>
          </p:cNvSpPr>
          <p:nvPr>
            <p:ph type="subTitle" idx="1"/>
          </p:nvPr>
        </p:nvSpPr>
        <p:spPr/>
        <p:txBody>
          <a:bodyPr>
            <a:normAutofit/>
          </a:bodyPr>
          <a:lstStyle/>
          <a:p>
            <a:pPr defTabSz="1218565">
              <a:lnSpc>
                <a:spcPct val="90000"/>
              </a:lnSpc>
              <a:spcBef>
                <a:spcPct val="0"/>
              </a:spcBef>
            </a:pPr>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內核技术创新，引领开源数据库发展</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8"/>
          <p:cNvSpPr/>
          <p:nvPr/>
        </p:nvSpPr>
        <p:spPr>
          <a:xfrm>
            <a:off x="306524" y="862700"/>
            <a:ext cx="11465553" cy="369332"/>
          </a:xfrm>
          <a:prstGeom prst="rect">
            <a:avLst/>
          </a:prstGeom>
        </p:spPr>
        <p:txBody>
          <a:bodyPr wrap="square">
            <a:spAutoFit/>
          </a:bodyPr>
          <a:lstStyle/>
          <a:p>
            <a:pPr defTabSz="914400">
              <a:lnSpc>
                <a:spcPct val="150000"/>
              </a:lnSpc>
            </a:pPr>
            <a:r>
              <a:rPr lang="zh-CN" altLang="en-US" sz="1200" dirty="0">
                <a:latin typeface="微软雅黑" panose="020B0503020204020204" pitchFamily="34" charset="-122"/>
                <a:ea typeface="微软雅黑" panose="020B0503020204020204" pitchFamily="34" charset="-122"/>
              </a:rPr>
              <a:t>主要面向开发者和</a:t>
            </a:r>
            <a:r>
              <a:rPr lang="en-US" altLang="zh-CN" sz="1200" dirty="0">
                <a:latin typeface="微软雅黑" panose="020B0503020204020204" pitchFamily="34" charset="-122"/>
                <a:ea typeface="微软雅黑" panose="020B0503020204020204" pitchFamily="34" charset="-122"/>
              </a:rPr>
              <a:t>ISV</a:t>
            </a:r>
            <a:r>
              <a:rPr lang="zh-CN" altLang="en-US" sz="1200" dirty="0">
                <a:latin typeface="微软雅黑" panose="020B0503020204020204" pitchFamily="34" charset="-122"/>
                <a:ea typeface="微软雅黑" panose="020B0503020204020204" pitchFamily="34" charset="-122"/>
              </a:rPr>
              <a:t>，提供六大类开发工具客户端工具、数据导入导出工具、数据复制</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同步工具、监控运维接口及工具集、备份恢复接口及工具集、通用数据框架。</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sp>
        <p:nvSpPr>
          <p:cNvPr id="73" name="文本框 3"/>
          <p:cNvSpPr txBox="1"/>
          <p:nvPr/>
        </p:nvSpPr>
        <p:spPr>
          <a:xfrm>
            <a:off x="249082" y="219333"/>
            <a:ext cx="12063156" cy="369332"/>
          </a:xfrm>
          <a:prstGeom prst="rect">
            <a:avLst/>
          </a:prstGeom>
          <a:noFill/>
        </p:spPr>
        <p:txBody>
          <a:bodyPr wrap="square" lIns="0" tIns="0" rIns="0" bIns="0" rtlCol="0">
            <a:spAutoFit/>
          </a:bodyPr>
          <a:lstStyle/>
          <a:p>
            <a:r>
              <a:rPr lang="en-US" altLang="zh-CN" sz="2400" b="1" dirty="0">
                <a:solidFill>
                  <a:srgbClr val="990000"/>
                </a:solidFill>
                <a:latin typeface="微软雅黑" panose="020B0503020204020204" pitchFamily="34" charset="-122"/>
                <a:ea typeface="微软雅黑" panose="020B0503020204020204" pitchFamily="34" charset="-122"/>
                <a:cs typeface="+mj-cs"/>
              </a:rPr>
              <a:t>openGauss</a:t>
            </a:r>
            <a:r>
              <a:rPr lang="zh-CN" altLang="en-US" sz="2400" b="1" dirty="0">
                <a:solidFill>
                  <a:srgbClr val="990000"/>
                </a:solidFill>
                <a:latin typeface="微软雅黑" panose="020B0503020204020204" pitchFamily="34" charset="-122"/>
                <a:ea typeface="微软雅黑" panose="020B0503020204020204" pitchFamily="34" charset="-122"/>
                <a:cs typeface="+mj-cs"/>
              </a:rPr>
              <a:t>技术生态全景图</a:t>
            </a:r>
            <a:endParaRPr lang="zh-CN" altLang="en-US" sz="2400" b="1" dirty="0">
              <a:solidFill>
                <a:srgbClr val="990000"/>
              </a:solidFill>
              <a:latin typeface="微软雅黑" panose="020B0503020204020204" pitchFamily="34" charset="-122"/>
              <a:ea typeface="微软雅黑" panose="020B0503020204020204" pitchFamily="34" charset="-122"/>
              <a:cs typeface="+mj-cs"/>
            </a:endParaRPr>
          </a:p>
        </p:txBody>
      </p:sp>
      <p:pic>
        <p:nvPicPr>
          <p:cNvPr id="3074" name="Picture 2" descr="https://opengauss.org/img/supportTools/support-panorama-z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855" y="1232032"/>
            <a:ext cx="9998889" cy="5087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4.xml.rels><?xml version="1.0" encoding="UTF-8" standalone="yes"?>
<Relationships xmlns="http://schemas.openxmlformats.org/package/2006/relationships"><Relationship Id="rId1" Type="http://schemas.openxmlformats.org/officeDocument/2006/relationships/image" Target="../media/image30.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prstDash val="dash"/>
        </a:ln>
      </a:spPr>
      <a:bodyPr rtlCol="0" anchor="ctr"/>
      <a:lstStyle>
        <a:defPPr algn="ctr" defTabSz="914400">
          <a:defRPr kumimoji="1">
            <a:solidFill>
              <a:prstClr val="white"/>
            </a:solidFill>
            <a:latin typeface="Calibri" panose="020F0502020204030204"/>
            <a:ea typeface="宋体" panose="02010600030101010101" pitchFamily="2" charset="-122"/>
            <a:sym typeface="Gill Sans"/>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9692</Words>
  <Application>WPS 演示</Application>
  <PresentationFormat>宽屏</PresentationFormat>
  <Paragraphs>725</Paragraphs>
  <Slides>28</Slides>
  <Notes>57</Notes>
  <HiddenSlides>0</HiddenSlides>
  <MMClips>0</MMClips>
  <ScaleCrop>false</ScaleCrop>
  <HeadingPairs>
    <vt:vector size="6" baseType="variant">
      <vt:variant>
        <vt:lpstr>已用的字体</vt:lpstr>
      </vt:variant>
      <vt:variant>
        <vt:i4>47</vt:i4>
      </vt:variant>
      <vt:variant>
        <vt:lpstr>主题</vt:lpstr>
      </vt:variant>
      <vt:variant>
        <vt:i4>4</vt:i4>
      </vt:variant>
      <vt:variant>
        <vt:lpstr>幻灯片标题</vt:lpstr>
      </vt:variant>
      <vt:variant>
        <vt:i4>28</vt:i4>
      </vt:variant>
    </vt:vector>
  </HeadingPairs>
  <TitlesOfParts>
    <vt:vector size="79" baseType="lpstr">
      <vt:lpstr>Arial</vt:lpstr>
      <vt:lpstr>宋体</vt:lpstr>
      <vt:lpstr>Wingdings</vt:lpstr>
      <vt:lpstr>微软雅黑</vt:lpstr>
      <vt:lpstr>Arial Unicode MS</vt:lpstr>
      <vt:lpstr>.AppleSystemUIFont</vt:lpstr>
      <vt:lpstr>Segoe Print</vt:lpstr>
      <vt:lpstr>Calibri</vt:lpstr>
      <vt:lpstr>Gill Sans</vt:lpstr>
      <vt:lpstr>Gill Sans MT</vt:lpstr>
      <vt:lpstr>헤드라인A</vt:lpstr>
      <vt:lpstr>Microsoft YaHei Heavy</vt:lpstr>
      <vt:lpstr>Helvetica Light</vt:lpstr>
      <vt:lpstr>Helvetica</vt:lpstr>
      <vt:lpstr>FrutigerNext LT Light</vt:lpstr>
      <vt:lpstr>Arial</vt:lpstr>
      <vt:lpstr>Trebuchet MS</vt:lpstr>
      <vt:lpstr>华文细黑</vt:lpstr>
      <vt:lpstr>黑体</vt:lpstr>
      <vt:lpstr>方正兰亭细黑_GBK</vt:lpstr>
      <vt:lpstr>方正兰亭粗黑简体</vt:lpstr>
      <vt:lpstr>FZLanTingHeiS-R-GB</vt:lpstr>
      <vt:lpstr>Segoe UI</vt:lpstr>
      <vt:lpstr>Times New Roman</vt:lpstr>
      <vt:lpstr>Symbol</vt:lpstr>
      <vt:lpstr>Calibri</vt:lpstr>
      <vt:lpstr>等线</vt:lpstr>
      <vt:lpstr>字魂59号-创粗黑</vt:lpstr>
      <vt:lpstr>-apple-system</vt:lpstr>
      <vt:lpstr>微软雅黑 Light</vt:lpstr>
      <vt:lpstr>Huawei Sans</vt:lpstr>
      <vt:lpstr>Helvetica Neue Medium</vt:lpstr>
      <vt:lpstr>FZLanTingHeiS-B-GB</vt:lpstr>
      <vt:lpstr>Lantinghei SC Heavy</vt:lpstr>
      <vt:lpstr>Lantinghei SC Demibold</vt:lpstr>
      <vt:lpstr>FZLanTingHei-L-GBK</vt:lpstr>
      <vt:lpstr>Microsoft JhengHei UI</vt:lpstr>
      <vt:lpstr>Helvetica Neue</vt:lpstr>
      <vt:lpstr>方正兰亭中黑简体</vt:lpstr>
      <vt:lpstr>苹方 常规</vt:lpstr>
      <vt:lpstr>华文楷体</vt:lpstr>
      <vt:lpstr>苹方-简</vt:lpstr>
      <vt:lpstr>Helvetica Neue</vt:lpstr>
      <vt:lpstr>FrutigerNext LT Medium</vt:lpstr>
      <vt:lpstr>Gadugi</vt:lpstr>
      <vt:lpstr>Heiti SC Light</vt:lpstr>
      <vt:lpstr>Arial Unicode MS</vt:lpstr>
      <vt:lpstr>Office 主题</vt:lpstr>
      <vt:lpstr>1_Office 主题​​</vt:lpstr>
      <vt:lpstr>1_Office 主题</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lvzixin</dc:creator>
  <cp:lastModifiedBy>云和恩墨-小助手</cp:lastModifiedBy>
  <cp:revision>121</cp:revision>
  <dcterms:created xsi:type="dcterms:W3CDTF">2020-07-13T03:13:00Z</dcterms:created>
  <dcterms:modified xsi:type="dcterms:W3CDTF">2022-04-25T07:11:58Z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(3)8SaIkjseGjq9zbvLAEXkidyr0vmSkT9oIt1a87qV5KuqRILJpOiJJ85g28RECqprEaTtvy/i
l370d8+JmI+d7D8DtuT4UFW38TcG3u2aR2g75JJrRIxDhfItwQ9Iyj7tnve5NKZE8r69rchS
OfjQpFgpUqCUsyUq4mgWNMtOvFwARQfqL2XR6pc1jyc3QBPinobUZMVHaTSkBV0Y7WXuPYQ8
e5WYBh0RdC0QW1x3Yx</vt:lpwstr>
  </property>
  <property fmtid="{D5CDD505-2E9C-101B-9397-08002B2CF9AE}" pid="3" name="_2015_ms_pID_7253431">
    <vt:lpwstr>3UQq6OnHfm+yfwO9cJpLLv3oxei+DqUDfv18VZzay4XlZe1jXLCeg6
SIz0e4bfYgxfAFqKlbAt2TJ9LpfvGJabalBC5OrZqcYfJEzlfoOIWgXO93t8lcl+THS3lN6t
7vBf44J/bz7VMDMf1lS/41IsiGV4380lGvKZcZBn8mN3/HYQ/eRAR+KkuJTJpEd0GbJhsm9p
57yzL/fXNY+hH9ntMCTureFsqVEH87RxUO0R</vt:lpwstr>
  </property>
  <property fmtid="{D5CDD505-2E9C-101B-9397-08002B2CF9AE}" pid="4" name="_2015_ms_pID_7253432">
    <vt:lpwstr>AA==</vt:lpwstr>
  </property>
  <property fmtid="{D5CDD505-2E9C-101B-9397-08002B2CF9AE}" pid="5" name="KSOProductBuildVer">
    <vt:lpwstr>2052-11.1.0.11636</vt:lpwstr>
  </property>
  <property fmtid="{D5CDD505-2E9C-101B-9397-08002B2CF9AE}" pid="6" name="ICV">
    <vt:lpwstr>9F61C9AFA4DD4B79817C0D2C2A8201A8</vt:lpwstr>
  </property>
  <property fmtid="{D5CDD505-2E9C-101B-9397-08002B2CF9AE}" pid="7" name="commondata">
    <vt:lpwstr>eyJoZGlkIjoiYjdkYThkOGUyZDZjMzE0YjgzN2NiN2RlMTJjNTNjNzgifQ==</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1650543618</vt:lpwstr>
  </property>
</Properties>
</file>